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4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B6FDDA-9CDC-6539-E38C-0AE2BABF7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1507B69-9783-3D56-8BE0-C490FB7123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7EC7CD-6EFC-0A05-CF0F-56FF1E7F9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A3CC-8BA4-4620-8EE2-E4DDE56DDA29}" type="datetimeFigureOut">
              <a:rPr lang="de-AT" smtClean="0"/>
              <a:t>05.04.2026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F9354C2-7589-E284-FDA3-40ECBCC7B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0C2EA9-A310-D000-2568-10BDA497E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173-C033-497B-BBB0-D4FACAB53B7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39757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5D76AD-CA80-1273-4F62-5E67AB8F6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E92449F-BBB8-9C02-D7A3-3343778C2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5ECF2A-E149-2714-C726-23C9A81FF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A3CC-8BA4-4620-8EE2-E4DDE56DDA29}" type="datetimeFigureOut">
              <a:rPr lang="de-AT" smtClean="0"/>
              <a:t>05.04.2026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43C8E2-2F46-9594-F98E-E6D1A09D6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0BD886-0BA8-9DA7-F8CF-C2133973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173-C033-497B-BBB0-D4FACAB53B7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9582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1949CB7-97EC-FA3B-6377-8B6A5DC2AD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4D5443C-B6C1-34BD-B42A-9EECD9F015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8028DC-3E4E-B5C0-6FDE-396B57B14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A3CC-8BA4-4620-8EE2-E4DDE56DDA29}" type="datetimeFigureOut">
              <a:rPr lang="de-AT" smtClean="0"/>
              <a:t>05.04.2026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C2617D1-85A9-F3F0-CE64-189F7FEBC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FBF3A0-DAD7-1DBA-3A84-49361AC6B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173-C033-497B-BBB0-D4FACAB53B7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0819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8E3BD6-BB09-C038-FC8F-7A73213C4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DA3B3B-AFAF-AFB2-3816-9D21F6E78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00414F-587B-3978-0439-4D1D98F4E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A3CC-8BA4-4620-8EE2-E4DDE56DDA29}" type="datetimeFigureOut">
              <a:rPr lang="de-AT" smtClean="0"/>
              <a:t>05.04.2026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8A91F5-1B03-2AED-3A9A-306FD4889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1C8CAF-770E-EB8F-18E4-0A11C40CF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173-C033-497B-BBB0-D4FACAB53B7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32855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2E3318-4A7B-2557-457F-C69FC7091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E261E7-D520-8296-A4FC-D726C8A241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08C400-CD1C-D015-763C-9C91938DB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A3CC-8BA4-4620-8EE2-E4DDE56DDA29}" type="datetimeFigureOut">
              <a:rPr lang="de-AT" smtClean="0"/>
              <a:t>05.04.2026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4FC77BF-E3CD-D95A-3FF7-31AECF689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CA80B6-4287-95D7-BA3D-8B649034F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173-C033-497B-BBB0-D4FACAB53B7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09600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7A620-3226-C541-E7DF-133E4F76F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E813FF-ECD2-4893-97BC-BECF0BD0E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6A4EBD8-8579-1268-E3E5-2308BB9786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77493EE-A7C9-D769-537C-D8EE192BE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A3CC-8BA4-4620-8EE2-E4DDE56DDA29}" type="datetimeFigureOut">
              <a:rPr lang="de-AT" smtClean="0"/>
              <a:t>05.04.2026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4107BAB-40CC-F4F3-A4D9-A512AF682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ED6A488-236B-6E74-9296-15B327EAB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173-C033-497B-BBB0-D4FACAB53B7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35243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92BAD7-B392-4BCF-141C-5D57312D8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752941-29D0-1B9A-8C70-4DDA99B89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6CA4721-61F5-A287-C9B0-62E4165338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5962F14-C9C6-9152-A049-E33E763F1F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1E36BA8-601B-E35E-3C66-2CB2BE9DBD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7717154-32D2-740C-3954-957FA3996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A3CC-8BA4-4620-8EE2-E4DDE56DDA29}" type="datetimeFigureOut">
              <a:rPr lang="de-AT" smtClean="0"/>
              <a:t>05.04.2026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32E95A4-9357-5322-E718-551250483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3141B15-C47E-3680-8F2F-EEB8CACC0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173-C033-497B-BBB0-D4FACAB53B7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35741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168CC5-630E-DC2C-7513-2B6040E88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45B9D86-F2E0-17AE-C92C-4D1B15C8C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A3CC-8BA4-4620-8EE2-E4DDE56DDA29}" type="datetimeFigureOut">
              <a:rPr lang="de-AT" smtClean="0"/>
              <a:t>05.04.2026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5247160-3808-FB74-F107-1502D46A5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00E59F1-60D1-6D53-9CE1-2E7A6936B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173-C033-497B-BBB0-D4FACAB53B7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61481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2881E5D-4F02-9C5A-BB9F-EE4EA01C0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A3CC-8BA4-4620-8EE2-E4DDE56DDA29}" type="datetimeFigureOut">
              <a:rPr lang="de-AT" smtClean="0"/>
              <a:t>05.04.2026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C426091-7D0D-012D-0816-E4CECAF02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AFC579D-5E36-A0DE-FB2F-21B06CB89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173-C033-497B-BBB0-D4FACAB53B7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0603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70A979-3F75-1D72-0CA0-3BEF476CA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EB697F-1D05-3D17-4BBB-04016CFF7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E2297B9-04AC-6A95-F875-B53F24494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524415-190B-E81D-6AEA-61D440CF3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A3CC-8BA4-4620-8EE2-E4DDE56DDA29}" type="datetimeFigureOut">
              <a:rPr lang="de-AT" smtClean="0"/>
              <a:t>05.04.2026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40F6D8-F150-01E2-0FF1-2255E73B7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5E4CFE-99C9-C5EB-A2A4-FE0E5BE8A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173-C033-497B-BBB0-D4FACAB53B7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12398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05D684-B767-FE30-0317-0BB3C258E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73EE3BE-2092-2B14-829C-FAE3346287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4AAB625-1067-E3AC-C8B0-A5A7029C60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DB17BC0-C24C-7167-C534-18D103D1A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A3CC-8BA4-4620-8EE2-E4DDE56DDA29}" type="datetimeFigureOut">
              <a:rPr lang="de-AT" smtClean="0"/>
              <a:t>05.04.2026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791E12-9B90-D343-8378-6F6B0CF1A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BAF2BF9-EDE2-4977-3D7F-8F7A30C88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7173-C033-497B-BBB0-D4FACAB53B7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44537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04CB95F-5E16-0B63-A370-38A9306D4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7B469AA-8136-D302-A338-0259A3EA9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7A29D7-C419-62FE-FEED-BB9517D370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B0A3CC-8BA4-4620-8EE2-E4DDE56DDA29}" type="datetimeFigureOut">
              <a:rPr lang="de-AT" smtClean="0"/>
              <a:t>05.04.2026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A22AC60-80FE-B5BA-7F35-9B3FA895CB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503FAF-AAE0-5544-5A9B-5A5FB53728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317173-C033-497B-BBB0-D4FACAB53B7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30122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5A47F963-74BF-1739-1778-2D9EDCDFC6C3}"/>
              </a:ext>
            </a:extLst>
          </p:cNvPr>
          <p:cNvSpPr/>
          <p:nvPr/>
        </p:nvSpPr>
        <p:spPr>
          <a:xfrm>
            <a:off x="272143" y="685800"/>
            <a:ext cx="11484428" cy="67491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DB24E7-9F7F-1F90-658A-CA16506B7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71C449CD-DF6D-D89C-184D-09200E3FA6FE}"/>
              </a:ext>
            </a:extLst>
          </p:cNvPr>
          <p:cNvSpPr/>
          <p:nvPr/>
        </p:nvSpPr>
        <p:spPr>
          <a:xfrm>
            <a:off x="468086" y="2057400"/>
            <a:ext cx="11408228" cy="44354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F0047EB-51BF-336A-232F-99DD06F8A895}"/>
              </a:ext>
            </a:extLst>
          </p:cNvPr>
          <p:cNvSpPr txBox="1"/>
          <p:nvPr/>
        </p:nvSpPr>
        <p:spPr>
          <a:xfrm>
            <a:off x="1077686" y="3690257"/>
            <a:ext cx="104176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/>
              <a:t>Regelmäßige und unregelmäßige Verben im        Präteritum</a:t>
            </a:r>
            <a:endParaRPr lang="de-DE" sz="4000" dirty="0"/>
          </a:p>
        </p:txBody>
      </p:sp>
    </p:spTree>
    <p:extLst>
      <p:ext uri="{BB962C8B-B14F-4D97-AF65-F5344CB8AC3E}">
        <p14:creationId xmlns:p14="http://schemas.microsoft.com/office/powerpoint/2010/main" val="1980893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355973BA-8B8F-E15B-08F4-F19EC31EFF73}"/>
              </a:ext>
            </a:extLst>
          </p:cNvPr>
          <p:cNvSpPr/>
          <p:nvPr/>
        </p:nvSpPr>
        <p:spPr>
          <a:xfrm>
            <a:off x="337457" y="576943"/>
            <a:ext cx="11517086" cy="75111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D33700-8FC5-0129-DBFB-E8F186D21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747F2B7-B024-8094-ADDD-5B5E56666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5878521"/>
            <a:ext cx="7689926" cy="1175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Gestern ______ ich lange im Park. (gehen)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einen interessanten Film. (sehen)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______ zusammen Deutsch. (lernen)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______ sehr schnell nach Hause. (laufen)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meine Hausaufgaben. (machen)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     mir eine E-Mail. (schreiben)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 Kind ______ laut. (lachen)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______ ein neues Restaurant. (finden)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       sein Auto. (verkaufen)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den ganzen Tag im Bett. (bleiben)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97F6A48-A500-5881-8715-D8258B4BE305}"/>
              </a:ext>
            </a:extLst>
          </p:cNvPr>
          <p:cNvSpPr txBox="1"/>
          <p:nvPr/>
        </p:nvSpPr>
        <p:spPr>
          <a:xfrm>
            <a:off x="1828800" y="1480457"/>
            <a:ext cx="8162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ging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F99EF60-9646-F2D9-4EC4-058569E6A518}"/>
              </a:ext>
            </a:extLst>
          </p:cNvPr>
          <p:cNvSpPr txBox="1"/>
          <p:nvPr/>
        </p:nvSpPr>
        <p:spPr>
          <a:xfrm>
            <a:off x="772886" y="1902506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sah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4D9B529-2DC5-AC5F-299A-B8D01201966D}"/>
              </a:ext>
            </a:extLst>
          </p:cNvPr>
          <p:cNvSpPr txBox="1"/>
          <p:nvPr/>
        </p:nvSpPr>
        <p:spPr>
          <a:xfrm>
            <a:off x="772886" y="2375934"/>
            <a:ext cx="12841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lernten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C09D854-3F78-47D4-6A8F-CF492B4A0FDA}"/>
              </a:ext>
            </a:extLst>
          </p:cNvPr>
          <p:cNvSpPr txBox="1"/>
          <p:nvPr/>
        </p:nvSpPr>
        <p:spPr>
          <a:xfrm>
            <a:off x="838200" y="2797983"/>
            <a:ext cx="6591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lief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6077791B-4FF4-56AA-5B96-7A0B239D2743}"/>
              </a:ext>
            </a:extLst>
          </p:cNvPr>
          <p:cNvSpPr txBox="1"/>
          <p:nvPr/>
        </p:nvSpPr>
        <p:spPr>
          <a:xfrm>
            <a:off x="729605" y="3156280"/>
            <a:ext cx="1370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machte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C637340-035B-2A08-3785-CA77C4955DA4}"/>
              </a:ext>
            </a:extLst>
          </p:cNvPr>
          <p:cNvSpPr txBox="1"/>
          <p:nvPr/>
        </p:nvSpPr>
        <p:spPr>
          <a:xfrm>
            <a:off x="729605" y="3629708"/>
            <a:ext cx="16300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schriebst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9B45176-F07F-0087-35EA-B0E093221011}"/>
              </a:ext>
            </a:extLst>
          </p:cNvPr>
          <p:cNvSpPr txBox="1"/>
          <p:nvPr/>
        </p:nvSpPr>
        <p:spPr>
          <a:xfrm>
            <a:off x="1780886" y="4051757"/>
            <a:ext cx="1157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lachte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5DBD1E7-3897-1C0C-7FAD-0850E9E76C6D}"/>
              </a:ext>
            </a:extLst>
          </p:cNvPr>
          <p:cNvSpPr txBox="1"/>
          <p:nvPr/>
        </p:nvSpPr>
        <p:spPr>
          <a:xfrm>
            <a:off x="838200" y="4455012"/>
            <a:ext cx="1261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fanden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2489CD2-7B23-6154-D1AE-482F0F0A2E53}"/>
              </a:ext>
            </a:extLst>
          </p:cNvPr>
          <p:cNvSpPr txBox="1"/>
          <p:nvPr/>
        </p:nvSpPr>
        <p:spPr>
          <a:xfrm>
            <a:off x="838200" y="4887816"/>
            <a:ext cx="16265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verkaufte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DA7A191-1144-BDF1-F0B5-896AF9DF3DC5}"/>
              </a:ext>
            </a:extLst>
          </p:cNvPr>
          <p:cNvSpPr txBox="1"/>
          <p:nvPr/>
        </p:nvSpPr>
        <p:spPr>
          <a:xfrm>
            <a:off x="873089" y="5305531"/>
            <a:ext cx="9557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blieb</a:t>
            </a:r>
          </a:p>
        </p:txBody>
      </p:sp>
    </p:spTree>
    <p:extLst>
      <p:ext uri="{BB962C8B-B14F-4D97-AF65-F5344CB8AC3E}">
        <p14:creationId xmlns:p14="http://schemas.microsoft.com/office/powerpoint/2010/main" val="2152253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CDC1190-484A-36CD-FDAF-6A2073D921A4}"/>
              </a:ext>
            </a:extLst>
          </p:cNvPr>
          <p:cNvSpPr/>
          <p:nvPr/>
        </p:nvSpPr>
        <p:spPr>
          <a:xfrm>
            <a:off x="217714" y="794657"/>
            <a:ext cx="11495315" cy="54428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C752A16-93D8-746D-9D9E-0EE9C92C9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1BA3ACD-6197-090F-1D29-7BBD563F5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17021"/>
            <a:ext cx="7446269" cy="12034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Ihr ______    Fußball im Garten. (spielen)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______        ihre Großeltern. (besuchen)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   ein Buch. (lesen)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  gestern sehr müde. (sein)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______    ins Kino. (gehen)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mir die Wahrheit. (sagen)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Ihr ______ viel Wasser. (trinken)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______ ein schönes Lied. (singen)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früh auf. (stehen)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deine Schlüssel. (verlieren)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4FD4DED-6D37-DE04-4159-73DCC39C9115}"/>
              </a:ext>
            </a:extLst>
          </p:cNvPr>
          <p:cNvSpPr txBox="1"/>
          <p:nvPr/>
        </p:nvSpPr>
        <p:spPr>
          <a:xfrm>
            <a:off x="783772" y="1604951"/>
            <a:ext cx="1346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spieltet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297C111-FCE4-124D-DA5A-625CBC50D560}"/>
              </a:ext>
            </a:extLst>
          </p:cNvPr>
          <p:cNvSpPr txBox="1"/>
          <p:nvPr/>
        </p:nvSpPr>
        <p:spPr>
          <a:xfrm>
            <a:off x="783772" y="2041085"/>
            <a:ext cx="183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besuchten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D3BFA9A-D946-EB66-3DE6-12D0DF367C1C}"/>
              </a:ext>
            </a:extLst>
          </p:cNvPr>
          <p:cNvSpPr txBox="1"/>
          <p:nvPr/>
        </p:nvSpPr>
        <p:spPr>
          <a:xfrm>
            <a:off x="975908" y="2478568"/>
            <a:ext cx="726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lies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C5E721D-3BFC-C6C0-36B4-10AACCA5CEF8}"/>
              </a:ext>
            </a:extLst>
          </p:cNvPr>
          <p:cNvSpPr txBox="1"/>
          <p:nvPr/>
        </p:nvSpPr>
        <p:spPr>
          <a:xfrm>
            <a:off x="962891" y="2914702"/>
            <a:ext cx="752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war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351A7CB-2208-1260-CF2A-E5CA0798562C}"/>
              </a:ext>
            </a:extLst>
          </p:cNvPr>
          <p:cNvSpPr txBox="1"/>
          <p:nvPr/>
        </p:nvSpPr>
        <p:spPr>
          <a:xfrm>
            <a:off x="894080" y="3330645"/>
            <a:ext cx="11999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gingen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4C49010-579E-22E4-617F-2E8B05845128}"/>
              </a:ext>
            </a:extLst>
          </p:cNvPr>
          <p:cNvSpPr txBox="1"/>
          <p:nvPr/>
        </p:nvSpPr>
        <p:spPr>
          <a:xfrm>
            <a:off x="698574" y="3746588"/>
            <a:ext cx="1027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sagte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6E6053CF-CC1F-E760-A359-F39982804FE0}"/>
              </a:ext>
            </a:extLst>
          </p:cNvPr>
          <p:cNvSpPr txBox="1"/>
          <p:nvPr/>
        </p:nvSpPr>
        <p:spPr>
          <a:xfrm>
            <a:off x="698574" y="4204262"/>
            <a:ext cx="10853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trankt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2AB0AB8E-0168-35BB-CA45-C567B6CB36EC}"/>
              </a:ext>
            </a:extLst>
          </p:cNvPr>
          <p:cNvSpPr txBox="1"/>
          <p:nvPr/>
        </p:nvSpPr>
        <p:spPr>
          <a:xfrm>
            <a:off x="838200" y="4611612"/>
            <a:ext cx="9220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sang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36DAA98B-8C76-EC60-DE15-8766D5364130}"/>
              </a:ext>
            </a:extLst>
          </p:cNvPr>
          <p:cNvSpPr txBox="1"/>
          <p:nvPr/>
        </p:nvSpPr>
        <p:spPr>
          <a:xfrm>
            <a:off x="808554" y="5052717"/>
            <a:ext cx="1061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stand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19B055C-7787-34A3-EC8E-D68B4F24CE50}"/>
              </a:ext>
            </a:extLst>
          </p:cNvPr>
          <p:cNvSpPr txBox="1"/>
          <p:nvPr/>
        </p:nvSpPr>
        <p:spPr>
          <a:xfrm>
            <a:off x="710911" y="5468660"/>
            <a:ext cx="1348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verlorst</a:t>
            </a:r>
          </a:p>
        </p:txBody>
      </p:sp>
    </p:spTree>
    <p:extLst>
      <p:ext uri="{BB962C8B-B14F-4D97-AF65-F5344CB8AC3E}">
        <p14:creationId xmlns:p14="http://schemas.microsoft.com/office/powerpoint/2010/main" val="3024454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D361EC25-5823-87E0-C764-A40FEFB9C9B9}"/>
              </a:ext>
            </a:extLst>
          </p:cNvPr>
          <p:cNvSpPr/>
          <p:nvPr/>
        </p:nvSpPr>
        <p:spPr>
          <a:xfrm>
            <a:off x="283029" y="587829"/>
            <a:ext cx="11669485" cy="80554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FD4EF9-7D43-695B-2139-91C9B296E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AE129E7-9B4C-08B5-1D5C-1ED8B4212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5647688"/>
            <a:ext cx="7904728" cy="1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______       das Problem. (verstehen)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        den Bus. (nehmen)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Ihr ______         das Fenster. (öffnen)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Sie ______        sehr gut Deutsch. (sprechen)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         einen Brief. (bekommen)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 ______        mir sehr. (helfen)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______        gestern viel Spaß. (haben)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       schnell nach Hause. (fahren)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72A7B70-76D3-BD49-63EE-2DD458EB942F}"/>
              </a:ext>
            </a:extLst>
          </p:cNvPr>
          <p:cNvSpPr txBox="1"/>
          <p:nvPr/>
        </p:nvSpPr>
        <p:spPr>
          <a:xfrm>
            <a:off x="751114" y="2068286"/>
            <a:ext cx="19117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verstanden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B1D0759-D7A0-13D9-25D7-D33B41CCAC1B}"/>
              </a:ext>
            </a:extLst>
          </p:cNvPr>
          <p:cNvSpPr txBox="1"/>
          <p:nvPr/>
        </p:nvSpPr>
        <p:spPr>
          <a:xfrm>
            <a:off x="838200" y="2591506"/>
            <a:ext cx="10759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nahm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B3A0364-C255-D48B-6192-C19457A9CBEA}"/>
              </a:ext>
            </a:extLst>
          </p:cNvPr>
          <p:cNvSpPr txBox="1"/>
          <p:nvPr/>
        </p:nvSpPr>
        <p:spPr>
          <a:xfrm>
            <a:off x="838200" y="2997321"/>
            <a:ext cx="1402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öffnetet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EF27BF2-5AAC-774A-EC21-47A0086AA08B}"/>
              </a:ext>
            </a:extLst>
          </p:cNvPr>
          <p:cNvSpPr txBox="1"/>
          <p:nvPr/>
        </p:nvSpPr>
        <p:spPr>
          <a:xfrm>
            <a:off x="1034143" y="3429000"/>
            <a:ext cx="16342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sprachen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400C4EE-A4A4-F143-2E3B-2DF2B1DDB729}"/>
              </a:ext>
            </a:extLst>
          </p:cNvPr>
          <p:cNvSpPr txBox="1"/>
          <p:nvPr/>
        </p:nvSpPr>
        <p:spPr>
          <a:xfrm>
            <a:off x="838200" y="3799296"/>
            <a:ext cx="1243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bekam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2F04688-07D5-11CD-EFCD-2B556F45733C}"/>
              </a:ext>
            </a:extLst>
          </p:cNvPr>
          <p:cNvSpPr txBox="1"/>
          <p:nvPr/>
        </p:nvSpPr>
        <p:spPr>
          <a:xfrm>
            <a:off x="931686" y="4200284"/>
            <a:ext cx="1056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halfst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F1B5F70-FBB6-241D-D744-06F72F95BCD0}"/>
              </a:ext>
            </a:extLst>
          </p:cNvPr>
          <p:cNvSpPr txBox="1"/>
          <p:nvPr/>
        </p:nvSpPr>
        <p:spPr>
          <a:xfrm>
            <a:off x="1034143" y="4723504"/>
            <a:ext cx="1184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hatten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288ABF3-E65E-6ABD-593A-69320B41B6FB}"/>
              </a:ext>
            </a:extLst>
          </p:cNvPr>
          <p:cNvSpPr txBox="1"/>
          <p:nvPr/>
        </p:nvSpPr>
        <p:spPr>
          <a:xfrm>
            <a:off x="899029" y="5093800"/>
            <a:ext cx="809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fuhr</a:t>
            </a:r>
          </a:p>
        </p:txBody>
      </p:sp>
    </p:spTree>
    <p:extLst>
      <p:ext uri="{BB962C8B-B14F-4D97-AF65-F5344CB8AC3E}">
        <p14:creationId xmlns:p14="http://schemas.microsoft.com/office/powerpoint/2010/main" val="270119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  <p:bldP spid="12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283</Words>
  <Application>Microsoft Office PowerPoint</Application>
  <PresentationFormat>Breitbild</PresentationFormat>
  <Paragraphs>142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DEUTSCHEXPRESSONLINE B1</vt:lpstr>
      <vt:lpstr>DEUTSCHEXPRESSONLINE B1</vt:lpstr>
      <vt:lpstr>DEUTSCHEXPRESSONLINE B1</vt:lpstr>
      <vt:lpstr>DEUTSCHEXPRESSONLINE B1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5</cp:revision>
  <dcterms:created xsi:type="dcterms:W3CDTF">2026-04-05T06:48:45Z</dcterms:created>
  <dcterms:modified xsi:type="dcterms:W3CDTF">2026-04-05T07:13:14Z</dcterms:modified>
</cp:coreProperties>
</file>