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B0540-0DA1-472B-AB0E-67812F2623E2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AB225-56AD-40AD-8D4F-EA512F0108F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89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AB225-56AD-40AD-8D4F-EA512F0108FC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19421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F0D1AC-624F-9E0E-6FEF-FD50C153D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395CEA-CEAB-AF04-9D4D-8D5436C48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9BC48B-0E27-3D82-FDF3-15014F5F9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125337-EEBD-9149-4BF9-90E8389FF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1E110E-057C-A407-DA94-442974D24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371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2B7FA-5318-C828-5B9E-BF4D55B59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929BEE-7657-1D72-B5B3-CD1208BCD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C96AA5-404A-171A-3707-225B2F3E2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A773B2-77F1-6DBF-5E4A-846D3E84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055F2D-E548-CF40-A4CB-3EFD36F54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45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A2A31EA-E8F4-38B4-4AC9-A8BD5F466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EE3643-AF71-4292-31D2-CE24010B8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BD774B-12F9-6E17-5A9B-AF416F8E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B8B0A6-2E7F-0F9B-C5E3-5412DDE55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763BA8-C9A7-95C8-89BA-24DB2FB5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617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400CA-9574-8EC9-8547-1B14A0443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ADEFF-D823-5B6C-956E-12BF05076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AD946C-B8B0-E31E-978C-76290A2F4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CC9505-6F1D-741E-82BE-D5EDFD35A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7CC79D-76FE-C311-A6DB-DAB1F2CE4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024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6CE498-547C-4DC0-DCD1-54B15A14D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6DC692-69A5-0BEB-A357-9F831EC8F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5751F1-F906-5AA1-4A89-AC5A3236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1280CE-A6D7-7733-A398-3DC9E4E8D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1BF1F4-EEF9-ECF2-C21F-31209E532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2442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7B733-AD5C-8A04-D2BC-54FAE087F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301C80-EC97-3DA7-700D-1A8F1DB7F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895D83-307E-1A56-61FA-A3E2E2098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E1A58C-2BEB-FBDE-F165-514A02615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CD9A9B-23FB-5352-153F-8D8682FB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9E05EC-0D7B-4CCA-F61A-C3788C9D4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4985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589A6-A08F-E8D1-3F30-C30D8A4BD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48F78B-55D6-9A8C-EEC6-E982C1A7B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BC6188-C7AD-E211-F0E5-69839A051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326BCDF-39C8-BBC4-4DEE-44384DCC9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345052E-680D-AF94-C31B-260367F44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875F63-284D-2B7F-AE7B-B5752068D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D5E6FA6-5E00-6297-D32B-0BE3FC5B1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D9BC73-EDE8-5DC8-9A62-4A76EB145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41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12726-5903-A08C-A248-DDF4D6171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891698B-0090-5115-283B-700C1FF28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0632FC2-E531-8D0D-421E-8023B76B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9381640-F5A6-DDC4-790D-EA7E8CED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9056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0EA4CCD-0AC7-04F1-1FB4-3EE61A7EE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71B0EE-C7E3-1DB5-C19B-7FA2329D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9A10B12-A6E9-F701-0BF4-F91583B87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39410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AE7980-528B-8566-3B54-C4AC2F0A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7A71EA-9714-F049-ADA6-95187624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E253E0-C87C-1738-9198-7CC3AA3A8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75B686-79B4-8BCA-25B8-C564E36DA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711B73-E093-3CD7-8E8A-85DEB2053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D0CDD4-92BD-5D8C-481A-C2CD57C5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8037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25CE5D-B586-2731-279C-DE119A328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16A3503-151D-4412-4BE2-2D6D36F29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BD6273-65DB-8C16-2817-057468943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16E328-26DC-7138-40D7-E8F7412A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C8AE02-20A4-B075-A93F-90C4D934F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993627-8596-71A4-7361-957B6D713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044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319BDF1-C4B6-B851-69C9-D428B862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E73E681-9D22-9229-5651-E8BEDCD30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D17BBB-314F-FA8F-687C-A7D1168BB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22105-7AFA-4874-AA4C-BC7450895356}" type="datetimeFigureOut">
              <a:rPr lang="de-AT" smtClean="0"/>
              <a:t>02.04.2026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A941D5-888E-A195-005A-44BC14F23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2E80BE-0951-CB8C-EF71-64E668D1D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BF774C-3531-40AC-B0C3-88FF1F48668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752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8C9D5F5E-D8B9-FEC6-794D-F1FB49C87748}"/>
              </a:ext>
            </a:extLst>
          </p:cNvPr>
          <p:cNvSpPr/>
          <p:nvPr/>
        </p:nvSpPr>
        <p:spPr>
          <a:xfrm>
            <a:off x="337457" y="696686"/>
            <a:ext cx="11517086" cy="63137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1FCF01-827A-1B4B-D3D7-C75B3CA00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48905C49-009A-A2C8-094F-FC33032BEE39}"/>
              </a:ext>
            </a:extLst>
          </p:cNvPr>
          <p:cNvSpPr/>
          <p:nvPr/>
        </p:nvSpPr>
        <p:spPr>
          <a:xfrm>
            <a:off x="500743" y="2090057"/>
            <a:ext cx="11353800" cy="3657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B3862DF-B17D-ED53-7A30-6291FC5C9312}"/>
              </a:ext>
            </a:extLst>
          </p:cNvPr>
          <p:cNvSpPr txBox="1"/>
          <p:nvPr/>
        </p:nvSpPr>
        <p:spPr>
          <a:xfrm>
            <a:off x="3265714" y="3189514"/>
            <a:ext cx="41352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/>
              <a:t>       PRÄTERITUM</a:t>
            </a:r>
          </a:p>
        </p:txBody>
      </p:sp>
    </p:spTree>
    <p:extLst>
      <p:ext uri="{BB962C8B-B14F-4D97-AF65-F5344CB8AC3E}">
        <p14:creationId xmlns:p14="http://schemas.microsoft.com/office/powerpoint/2010/main" val="268520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B8ABD6C-5E8D-B162-6B01-1414EEEEC620}"/>
              </a:ext>
            </a:extLst>
          </p:cNvPr>
          <p:cNvSpPr/>
          <p:nvPr/>
        </p:nvSpPr>
        <p:spPr>
          <a:xfrm>
            <a:off x="391886" y="707571"/>
            <a:ext cx="11527971" cy="70757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11275F-3C9A-F588-83D9-EF442320B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63B3C2F-1C7B-015C-510D-8F089B773D69}"/>
              </a:ext>
            </a:extLst>
          </p:cNvPr>
          <p:cNvSpPr txBox="1"/>
          <p:nvPr/>
        </p:nvSpPr>
        <p:spPr>
          <a:xfrm>
            <a:off x="185057" y="1263776"/>
            <a:ext cx="12006943" cy="5594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Gestern ______ ich lange im Park. (laufen)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Letzte Woche ______           wir einen Deutschkurs. (beginnen)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Ich ______       gestern sehr viel für die Prüfung. (lernen)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Meine Freundin ______ mich am Abend an. (anrufen)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Wir ______ am Wochenende ins Kino. (gehen)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Der Lehrer ______       die Grammatik sehr gut. (erklären)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Ich ______       gestern keine Zeit. (haben)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Wir ______ einen interessanten Film. (sehen)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Meine Eltern ______ letztes Jahr nach Deutschland. (kommen)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Ich ______      meine Hausaufgaben am Abend. (machen)</a:t>
            </a:r>
            <a:endParaRPr lang="de-AT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B9434E7-CCD6-E3E9-CA95-85F9E17FD67C}"/>
              </a:ext>
            </a:extLst>
          </p:cNvPr>
          <p:cNvSpPr txBox="1"/>
          <p:nvPr/>
        </p:nvSpPr>
        <p:spPr>
          <a:xfrm>
            <a:off x="1872343" y="1328057"/>
            <a:ext cx="6286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lief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307E6B7-0A75-AFE3-68BF-B13B49182B77}"/>
              </a:ext>
            </a:extLst>
          </p:cNvPr>
          <p:cNvSpPr txBox="1"/>
          <p:nvPr/>
        </p:nvSpPr>
        <p:spPr>
          <a:xfrm>
            <a:off x="2573013" y="1820500"/>
            <a:ext cx="16153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begannen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65649AF-CE82-6488-8781-216276EE83E9}"/>
              </a:ext>
            </a:extLst>
          </p:cNvPr>
          <p:cNvSpPr txBox="1"/>
          <p:nvPr/>
        </p:nvSpPr>
        <p:spPr>
          <a:xfrm>
            <a:off x="1160449" y="2376705"/>
            <a:ext cx="102624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lernte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7439CD9-4A36-74CB-F0D3-28962466DFA6}"/>
              </a:ext>
            </a:extLst>
          </p:cNvPr>
          <p:cNvSpPr txBox="1"/>
          <p:nvPr/>
        </p:nvSpPr>
        <p:spPr>
          <a:xfrm>
            <a:off x="2960914" y="2936557"/>
            <a:ext cx="65434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rief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5AF06FE-5A58-27F5-3941-A02675753ED1}"/>
              </a:ext>
            </a:extLst>
          </p:cNvPr>
          <p:cNvSpPr txBox="1"/>
          <p:nvPr/>
        </p:nvSpPr>
        <p:spPr>
          <a:xfrm>
            <a:off x="1055485" y="3496410"/>
            <a:ext cx="11312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gingen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678CFC9-6D55-941F-5E10-B1363FA84002}"/>
              </a:ext>
            </a:extLst>
          </p:cNvPr>
          <p:cNvSpPr txBox="1"/>
          <p:nvPr/>
        </p:nvSpPr>
        <p:spPr>
          <a:xfrm>
            <a:off x="2086726" y="4028122"/>
            <a:ext cx="12939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erklärte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9D91662-CC11-89FD-0AD2-E8751CBF1BF6}"/>
              </a:ext>
            </a:extLst>
          </p:cNvPr>
          <p:cNvSpPr txBox="1"/>
          <p:nvPr/>
        </p:nvSpPr>
        <p:spPr>
          <a:xfrm>
            <a:off x="1206807" y="4559834"/>
            <a:ext cx="93352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hatte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AC50FA-994D-2112-EF55-8ED8DDA17833}"/>
              </a:ext>
            </a:extLst>
          </p:cNvPr>
          <p:cNvSpPr txBox="1"/>
          <p:nvPr/>
        </p:nvSpPr>
        <p:spPr>
          <a:xfrm>
            <a:off x="1070808" y="5147827"/>
            <a:ext cx="106952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sahen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8837EA1-2CA7-5F51-1DB3-02A05CAC18AE}"/>
              </a:ext>
            </a:extLst>
          </p:cNvPr>
          <p:cNvSpPr txBox="1"/>
          <p:nvPr/>
        </p:nvSpPr>
        <p:spPr>
          <a:xfrm>
            <a:off x="2378318" y="5743301"/>
            <a:ext cx="116519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kamen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79149CA-91EB-EA3D-9D18-2ACBF8E2F9EB}"/>
              </a:ext>
            </a:extLst>
          </p:cNvPr>
          <p:cNvSpPr txBox="1"/>
          <p:nvPr/>
        </p:nvSpPr>
        <p:spPr>
          <a:xfrm>
            <a:off x="1160449" y="6275013"/>
            <a:ext cx="128753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machte</a:t>
            </a:r>
          </a:p>
        </p:txBody>
      </p:sp>
    </p:spTree>
    <p:extLst>
      <p:ext uri="{BB962C8B-B14F-4D97-AF65-F5344CB8AC3E}">
        <p14:creationId xmlns:p14="http://schemas.microsoft.com/office/powerpoint/2010/main" val="388549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414BCB52-0406-D430-5C90-7F930325E748}"/>
              </a:ext>
            </a:extLst>
          </p:cNvPr>
          <p:cNvSpPr/>
          <p:nvPr/>
        </p:nvSpPr>
        <p:spPr>
          <a:xfrm>
            <a:off x="408214" y="409461"/>
            <a:ext cx="11375571" cy="7728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9BE33B-D69C-BEE6-38E9-44C21956D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9461"/>
            <a:ext cx="10515600" cy="1038339"/>
          </a:xfrm>
        </p:spPr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6BA00B-8376-9A4C-6310-7715D1EBC9E9}"/>
              </a:ext>
            </a:extLst>
          </p:cNvPr>
          <p:cNvSpPr txBox="1"/>
          <p:nvPr/>
        </p:nvSpPr>
        <p:spPr>
          <a:xfrm>
            <a:off x="261257" y="1266918"/>
            <a:ext cx="11669486" cy="5591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Student ______ viele Fragen im Unterricht. (stellen)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______       gestern im Park Sport. (machen)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      das neue Wort sofort. (verstehen)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Schwester ______ ein Buch auf Deutsch. (lesen)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Trainer ______ uns eine neue Übung. (zeigen)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gestern nicht kommen. (können)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______        lange auf den Bus warten. (müssen)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dich gestern anrufen. (wollen)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Lehrer ______ die Aufgabe noch einmal erklären. (sollen)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______ im Park Fußball spielen. (dürfen)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B6E4FE9-43D8-A39D-D051-985829D59A9D}"/>
              </a:ext>
            </a:extLst>
          </p:cNvPr>
          <p:cNvSpPr txBox="1"/>
          <p:nvPr/>
        </p:nvSpPr>
        <p:spPr>
          <a:xfrm>
            <a:off x="2307771" y="1286149"/>
            <a:ext cx="108202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stellte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5F85B28-BDA8-C769-24D4-A4CFF97AC481}"/>
              </a:ext>
            </a:extLst>
          </p:cNvPr>
          <p:cNvSpPr txBox="1"/>
          <p:nvPr/>
        </p:nvSpPr>
        <p:spPr>
          <a:xfrm>
            <a:off x="1282207" y="1863163"/>
            <a:ext cx="147187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machten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78DFFB9-3578-CA75-8F53-988EAB1A7EB4}"/>
              </a:ext>
            </a:extLst>
          </p:cNvPr>
          <p:cNvSpPr txBox="1"/>
          <p:nvPr/>
        </p:nvSpPr>
        <p:spPr>
          <a:xfrm>
            <a:off x="1183583" y="2440177"/>
            <a:ext cx="143327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verstand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EE6BB9-C0CF-BD17-2F93-DC59CAADD4A4}"/>
              </a:ext>
            </a:extLst>
          </p:cNvPr>
          <p:cNvSpPr txBox="1"/>
          <p:nvPr/>
        </p:nvSpPr>
        <p:spPr>
          <a:xfrm>
            <a:off x="3222171" y="3037114"/>
            <a:ext cx="6110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las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A5CD678-CA75-974D-9C56-35012F483414}"/>
              </a:ext>
            </a:extLst>
          </p:cNvPr>
          <p:cNvSpPr txBox="1"/>
          <p:nvPr/>
        </p:nvSpPr>
        <p:spPr>
          <a:xfrm>
            <a:off x="2307771" y="3527384"/>
            <a:ext cx="102598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zeigte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CDB0083-F4B2-C0CF-2359-5F9E64E11E7E}"/>
              </a:ext>
            </a:extLst>
          </p:cNvPr>
          <p:cNvSpPr txBox="1"/>
          <p:nvPr/>
        </p:nvSpPr>
        <p:spPr>
          <a:xfrm>
            <a:off x="1133988" y="4104398"/>
            <a:ext cx="117378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konnte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AA3AF75-AD30-3156-F8FE-4F83B2768D70}"/>
              </a:ext>
            </a:extLst>
          </p:cNvPr>
          <p:cNvSpPr txBox="1"/>
          <p:nvPr/>
        </p:nvSpPr>
        <p:spPr>
          <a:xfrm>
            <a:off x="1261242" y="4657963"/>
            <a:ext cx="144270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mussten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B0282A4-B95E-FA48-DF4B-08D2F4EBA9CF}"/>
              </a:ext>
            </a:extLst>
          </p:cNvPr>
          <p:cNvSpPr txBox="1"/>
          <p:nvPr/>
        </p:nvSpPr>
        <p:spPr>
          <a:xfrm>
            <a:off x="1190157" y="5204416"/>
            <a:ext cx="10614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wollte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0279443-3521-64B9-93C8-BA78A79EAEE3}"/>
              </a:ext>
            </a:extLst>
          </p:cNvPr>
          <p:cNvSpPr txBox="1"/>
          <p:nvPr/>
        </p:nvSpPr>
        <p:spPr>
          <a:xfrm>
            <a:off x="2210861" y="5768619"/>
            <a:ext cx="98616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sollte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823640C-A579-6748-4FF7-103DA7246054}"/>
              </a:ext>
            </a:extLst>
          </p:cNvPr>
          <p:cNvSpPr txBox="1"/>
          <p:nvPr/>
        </p:nvSpPr>
        <p:spPr>
          <a:xfrm>
            <a:off x="1261242" y="6304434"/>
            <a:ext cx="124008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durften</a:t>
            </a:r>
          </a:p>
        </p:txBody>
      </p:sp>
    </p:spTree>
    <p:extLst>
      <p:ext uri="{BB962C8B-B14F-4D97-AF65-F5344CB8AC3E}">
        <p14:creationId xmlns:p14="http://schemas.microsoft.com/office/powerpoint/2010/main" val="40299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FD4DD189-54CD-91FF-D633-A15922B0A2CB}"/>
              </a:ext>
            </a:extLst>
          </p:cNvPr>
          <p:cNvSpPr/>
          <p:nvPr/>
        </p:nvSpPr>
        <p:spPr>
          <a:xfrm>
            <a:off x="435428" y="365125"/>
            <a:ext cx="11484429" cy="70010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6463AB5-1EFE-A96A-DDB3-0555375B1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961"/>
          </a:xfrm>
        </p:spPr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AFCD4B-FDF2-4416-0913-529417C9CA5D}"/>
              </a:ext>
            </a:extLst>
          </p:cNvPr>
          <p:cNvSpPr txBox="1"/>
          <p:nvPr/>
        </p:nvSpPr>
        <p:spPr>
          <a:xfrm>
            <a:off x="130629" y="1065227"/>
            <a:ext cx="12246428" cy="5591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gestern sehr früh auf. (aufstehen)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______ am Abend Pizza. (essen)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Freunde ______ ins Fitnessstudio. (gehen)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meine Vokabeln im Zug. (lernen)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Mann ______         im Park mit Hanteln. (trainieren)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______       gestern lange Deutsch. (sprechen)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eine interessante Geschichte. (hören)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Mutter ______ einen Kuchen. (backen)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Studenten ______      viele Übungen. (machen)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______ sehr zufrieden mit dem Kurs. (sein)</a:t>
            </a:r>
            <a:endParaRPr lang="de-AT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6D8C3B6-3F15-5422-2C5C-2B0241B1A327}"/>
              </a:ext>
            </a:extLst>
          </p:cNvPr>
          <p:cNvSpPr txBox="1"/>
          <p:nvPr/>
        </p:nvSpPr>
        <p:spPr>
          <a:xfrm>
            <a:off x="990600" y="1065227"/>
            <a:ext cx="100059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stand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F42CF99-CAED-B53F-D100-8A1D1F69975B}"/>
              </a:ext>
            </a:extLst>
          </p:cNvPr>
          <p:cNvSpPr txBox="1"/>
          <p:nvPr/>
        </p:nvSpPr>
        <p:spPr>
          <a:xfrm>
            <a:off x="1175657" y="1683966"/>
            <a:ext cx="90281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aßen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C9CBE8C-B3F7-B7F0-96B5-982CB7984376}"/>
              </a:ext>
            </a:extLst>
          </p:cNvPr>
          <p:cNvSpPr txBox="1"/>
          <p:nvPr/>
        </p:nvSpPr>
        <p:spPr>
          <a:xfrm>
            <a:off x="2557892" y="2176409"/>
            <a:ext cx="11312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gingen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7D2FE9F-88BB-51C3-CEC5-8CA9E2B697D5}"/>
              </a:ext>
            </a:extLst>
          </p:cNvPr>
          <p:cNvSpPr txBox="1"/>
          <p:nvPr/>
        </p:nvSpPr>
        <p:spPr>
          <a:xfrm>
            <a:off x="1113940" y="2812733"/>
            <a:ext cx="102624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lernte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095EEB-4C64-011B-EA77-DF1CEA6902BB}"/>
              </a:ext>
            </a:extLst>
          </p:cNvPr>
          <p:cNvSpPr txBox="1"/>
          <p:nvPr/>
        </p:nvSpPr>
        <p:spPr>
          <a:xfrm>
            <a:off x="2056697" y="3325411"/>
            <a:ext cx="148758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trainierte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437F431-4241-4E97-DE6B-ACE769DE34F3}"/>
              </a:ext>
            </a:extLst>
          </p:cNvPr>
          <p:cNvSpPr txBox="1"/>
          <p:nvPr/>
        </p:nvSpPr>
        <p:spPr>
          <a:xfrm>
            <a:off x="1113940" y="3860768"/>
            <a:ext cx="15340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sprachen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54E77AE-8C54-0560-DA6D-DABA841A1DF0}"/>
              </a:ext>
            </a:extLst>
          </p:cNvPr>
          <p:cNvSpPr txBox="1"/>
          <p:nvPr/>
        </p:nvSpPr>
        <p:spPr>
          <a:xfrm>
            <a:off x="1043500" y="4416360"/>
            <a:ext cx="94769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hörte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C75F168-9001-1F6B-E7AE-8FA1F7559EE8}"/>
              </a:ext>
            </a:extLst>
          </p:cNvPr>
          <p:cNvSpPr txBox="1"/>
          <p:nvPr/>
        </p:nvSpPr>
        <p:spPr>
          <a:xfrm>
            <a:off x="2377490" y="5012316"/>
            <a:ext cx="116679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backte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FB21C53-71A4-E744-0DE5-3FA45B37EA8F}"/>
              </a:ext>
            </a:extLst>
          </p:cNvPr>
          <p:cNvSpPr txBox="1"/>
          <p:nvPr/>
        </p:nvSpPr>
        <p:spPr>
          <a:xfrm>
            <a:off x="2478132" y="5546551"/>
            <a:ext cx="147187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machten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06F72E1-F901-1EBA-7A45-0D8D9B34C061}"/>
              </a:ext>
            </a:extLst>
          </p:cNvPr>
          <p:cNvSpPr txBox="1"/>
          <p:nvPr/>
        </p:nvSpPr>
        <p:spPr>
          <a:xfrm>
            <a:off x="1175657" y="6163866"/>
            <a:ext cx="71410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600" dirty="0"/>
              <a:t>war</a:t>
            </a:r>
          </a:p>
        </p:txBody>
      </p:sp>
    </p:spTree>
    <p:extLst>
      <p:ext uri="{BB962C8B-B14F-4D97-AF65-F5344CB8AC3E}">
        <p14:creationId xmlns:p14="http://schemas.microsoft.com/office/powerpoint/2010/main" val="117934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Breitbild</PresentationFormat>
  <Paragraphs>66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</vt:lpstr>
      <vt:lpstr>DEUTSCHEXPRESSONLINE B1</vt:lpstr>
      <vt:lpstr>DEUTSCHEXPRESSONLINE B1</vt:lpstr>
      <vt:lpstr>DEUTSCHEXPRESSONLINE B1</vt:lpstr>
      <vt:lpstr>DEUTSCHEXPRESSONLINE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8</cp:revision>
  <dcterms:created xsi:type="dcterms:W3CDTF">2026-04-02T14:51:38Z</dcterms:created>
  <dcterms:modified xsi:type="dcterms:W3CDTF">2026-04-02T15:22:24Z</dcterms:modified>
</cp:coreProperties>
</file>