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BE92B-3CF1-52EF-9318-E44D3A19D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6C92393-F9CB-8DAC-2A4E-6D5F6B2C0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40255A-4340-65B9-69A1-FD362192A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1D5902-B83D-4C4F-CA4D-A5E2FC63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FD8FD6-1A37-9F05-38D5-07C9331E7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875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F853AF-0BAA-BDED-F49B-45BD94A7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4F5BFBE-D16E-2DC9-2149-1242DD886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96E2F4-2EE0-745A-0D25-6DAFFC25F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37757E-1139-0AC4-A81E-A45D75F83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CCA8C8-E88C-2900-7494-0262A0C1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13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B2FF67E-8837-69A5-9442-778400B9B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3FD27B6-BB00-DCB2-ABE6-6315705F7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0650BB-5B03-0C48-DB8A-5E0D3279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97689B-D1A5-8EBF-6D12-A9217351B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A73057-713E-B4A5-A725-3B97D2594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880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0067F-B75A-39D2-839A-1481DA26A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06D512-544B-6CC7-6A9F-B48C5C9E4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C884DC-8964-3C10-2E61-DE02FDD6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9F241E-7F82-DE26-7336-2D790600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AC28C0-D1B2-3306-D600-19783577A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399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8650B8-9C6F-D754-3AB9-07338DC50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9604C3-46ED-B097-6247-4047CEF04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15B9DB-7489-84F9-FD68-C9EBA6DE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C1AE3F-5294-DC83-3E85-C4ED71122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C25765-853D-1E48-EFFF-DE84C61D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7442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15A547-BB21-7EB6-E1D4-D3A8908E1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0A799F-E09C-5321-7884-69A8CED6B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2FC896-3FD6-A69E-0953-331D4599F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50CD39-4DCE-2316-8C19-FBF01442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990C55-F373-EBC2-DBCA-AF61959C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B91956-5CC8-51F7-B8EA-98281730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7203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87E5A4-0990-B403-35C5-7A5A1411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0C2321-5575-7610-E9AC-AF6C661C1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697DDA-111F-DC9D-EE23-C93C2C937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59FCA8A-9C32-8FC5-687A-ADA797F49A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F332968-6D09-807A-CB05-3A9BCAABF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903B507-F242-E91D-5440-01CB0EEF1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C717F6-C510-B973-E023-0BD58F881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80C687C-B715-6F01-7E44-1DF93424A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309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53733B-BBFC-C192-6705-C872971D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D696150-BC67-FDDA-48A5-5DA65D63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FD70A2-6FAB-48EB-992A-4474AA544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5AE5C4-649F-151B-2EBA-703941A83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426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EB67C6A-84E8-BF60-57A6-B6CEA4747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AB6B37-BFCB-D0D5-9565-6485D5E6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0FE501-A515-3638-BEBF-8CAAA52B8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027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A72EA-426D-EEA1-0718-31DD33453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D6A646-4D4F-95A1-9FCB-D82828C49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947A58-E89A-A2CC-912B-D83910ED0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CE71F2-8855-7BBB-7421-2B5211A6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540162-E984-5D47-351F-63FB4A40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AA7F07-641C-9275-63D6-3782CE75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616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5DBE0-DFB6-5AC0-8C8C-CA4E7A1A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8065D6-4B96-4B7A-FCCC-1BCBFEE3D1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17388D-69C9-0F04-956A-8220A5E78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038298-7F98-E614-F1A4-BDFEA7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489DF2-ABE1-09C9-ECF4-D45B4BA75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7E98E9-3829-4A46-C954-3CB48A73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609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9D67C4-D65D-436E-DBB0-99723ED78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7DBA72-A273-7546-5BEB-CE275182B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B3C3C9-76F8-F7CD-8F15-2F03D967FD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F10E5E-05E7-4B64-B698-C498F3C14CE0}" type="datetimeFigureOut">
              <a:rPr lang="de-AT" smtClean="0"/>
              <a:t>11.03.2026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10F8A7-15B2-2D8B-787E-8490B120F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6B58DC-A9BD-B31A-CA9E-D36E1FE96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01719-3CE0-44BA-885E-A42FC7254AD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185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73E6D545-9763-5CB3-7872-F3E92937BA92}"/>
              </a:ext>
            </a:extLst>
          </p:cNvPr>
          <p:cNvSpPr/>
          <p:nvPr/>
        </p:nvSpPr>
        <p:spPr>
          <a:xfrm>
            <a:off x="359229" y="707571"/>
            <a:ext cx="11615057" cy="6966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040AC6-F60C-BB6A-B577-6D5AB43E0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2C7C54C-B81A-9F90-D0A5-0596A96B061F}"/>
              </a:ext>
            </a:extLst>
          </p:cNvPr>
          <p:cNvSpPr/>
          <p:nvPr/>
        </p:nvSpPr>
        <p:spPr>
          <a:xfrm>
            <a:off x="511629" y="2100943"/>
            <a:ext cx="11375571" cy="390797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41E1786-E444-2C1B-3DCD-11603FEB109B}"/>
              </a:ext>
            </a:extLst>
          </p:cNvPr>
          <p:cNvSpPr txBox="1"/>
          <p:nvPr/>
        </p:nvSpPr>
        <p:spPr>
          <a:xfrm>
            <a:off x="3777343" y="34290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/>
              <a:t>VOKALWECHSEL    </a:t>
            </a:r>
            <a:endParaRPr lang="de-AT" sz="4400" dirty="0"/>
          </a:p>
        </p:txBody>
      </p:sp>
    </p:spTree>
    <p:extLst>
      <p:ext uri="{BB962C8B-B14F-4D97-AF65-F5344CB8AC3E}">
        <p14:creationId xmlns:p14="http://schemas.microsoft.com/office/powerpoint/2010/main" val="1183102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5A45650-6033-1933-49E8-F82D39DAF218}"/>
              </a:ext>
            </a:extLst>
          </p:cNvPr>
          <p:cNvSpPr/>
          <p:nvPr/>
        </p:nvSpPr>
        <p:spPr>
          <a:xfrm>
            <a:off x="239486" y="555171"/>
            <a:ext cx="11713028" cy="8926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7BE6F2-0A79-B012-276A-A483FF0DB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11012D-8BDD-F5AC-425A-84BFD26C2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17073"/>
            <a:ext cx="10755086" cy="1259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_______ morgen nach Wien. (fahren)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 ____jeden Tag mit dem Bus zur Arbeit. (fahren)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heute sehr lange. (schlafen)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Kind ______ schon. (schlafen)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meine Hände vor dem Essen. (waschen)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das Auto am Wochenende. (waschen)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Fleisch in der Pfanne. (braten)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die Tür für dich. (halten)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das Glas vorsichtig. (halten)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eine schwere Tasche. (tragen)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B3DE35C-F9E0-9E07-E4DD-EBEB77C0A6F1}"/>
              </a:ext>
            </a:extLst>
          </p:cNvPr>
          <p:cNvSpPr txBox="1"/>
          <p:nvPr/>
        </p:nvSpPr>
        <p:spPr>
          <a:xfrm>
            <a:off x="838200" y="1915886"/>
            <a:ext cx="977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fahre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E8A9958-6505-97A6-0B51-529A1637D0A0}"/>
              </a:ext>
            </a:extLst>
          </p:cNvPr>
          <p:cNvSpPr txBox="1"/>
          <p:nvPr/>
        </p:nvSpPr>
        <p:spPr>
          <a:xfrm>
            <a:off x="838200" y="2319363"/>
            <a:ext cx="908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fährt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2CC6C62-A09A-A71B-4DAD-7488D5F337DF}"/>
              </a:ext>
            </a:extLst>
          </p:cNvPr>
          <p:cNvSpPr txBox="1"/>
          <p:nvPr/>
        </p:nvSpPr>
        <p:spPr>
          <a:xfrm>
            <a:off x="616824" y="2722840"/>
            <a:ext cx="1420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schläfst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10D15A-199B-245D-08E1-5B27964E5360}"/>
              </a:ext>
            </a:extLst>
          </p:cNvPr>
          <p:cNvSpPr txBox="1"/>
          <p:nvPr/>
        </p:nvSpPr>
        <p:spPr>
          <a:xfrm>
            <a:off x="1746975" y="3190926"/>
            <a:ext cx="1254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schläft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D050A9B-E60C-2D59-89FC-604777893013}"/>
              </a:ext>
            </a:extLst>
          </p:cNvPr>
          <p:cNvSpPr txBox="1"/>
          <p:nvPr/>
        </p:nvSpPr>
        <p:spPr>
          <a:xfrm>
            <a:off x="745667" y="3594403"/>
            <a:ext cx="1382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wasche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F66102A-D38A-6597-26F2-9DCC9C433F4C}"/>
              </a:ext>
            </a:extLst>
          </p:cNvPr>
          <p:cNvSpPr txBox="1"/>
          <p:nvPr/>
        </p:nvSpPr>
        <p:spPr>
          <a:xfrm>
            <a:off x="646793" y="4027714"/>
            <a:ext cx="14813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wäschst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628A8F6-E26F-EEE9-F70C-A9A43077CDC1}"/>
              </a:ext>
            </a:extLst>
          </p:cNvPr>
          <p:cNvSpPr txBox="1"/>
          <p:nvPr/>
        </p:nvSpPr>
        <p:spPr>
          <a:xfrm>
            <a:off x="745667" y="4461025"/>
            <a:ext cx="799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brät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4DFF3B2-6292-2DF9-3812-EFEE713F7FA3}"/>
              </a:ext>
            </a:extLst>
          </p:cNvPr>
          <p:cNvSpPr txBox="1"/>
          <p:nvPr/>
        </p:nvSpPr>
        <p:spPr>
          <a:xfrm>
            <a:off x="838200" y="4896807"/>
            <a:ext cx="968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halte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C7EC9B0-BD8C-AF2E-FFC0-49FD667B9B15}"/>
              </a:ext>
            </a:extLst>
          </p:cNvPr>
          <p:cNvSpPr txBox="1"/>
          <p:nvPr/>
        </p:nvSpPr>
        <p:spPr>
          <a:xfrm>
            <a:off x="758787" y="5327647"/>
            <a:ext cx="106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hältst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89D4522-7786-B154-FDD6-55FE9E9716D5}"/>
              </a:ext>
            </a:extLst>
          </p:cNvPr>
          <p:cNvSpPr txBox="1"/>
          <p:nvPr/>
        </p:nvSpPr>
        <p:spPr>
          <a:xfrm>
            <a:off x="745667" y="5746748"/>
            <a:ext cx="8905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trägt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50532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F7E5DBE5-EE90-A680-429F-517F4DB6F983}"/>
              </a:ext>
            </a:extLst>
          </p:cNvPr>
          <p:cNvSpPr/>
          <p:nvPr/>
        </p:nvSpPr>
        <p:spPr>
          <a:xfrm>
            <a:off x="250371" y="653143"/>
            <a:ext cx="11615058" cy="7184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E717-541E-80A2-A22F-F3D6D6E37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F6C02E-1C44-EC55-965F-4B5BC2D79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17020"/>
            <a:ext cx="8053808" cy="1203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heute eine warme Jacke. (tragen)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gern Bücher. (lesen)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jeden Morgen die Zeitung. (lesen)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meinen Freund im Park. (sehen)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den Lehrer im Flur. (sehen)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sehr schnell im Park. (laufen)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jeden Morgen zehn Minuten. (laufen)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gern Pizza. (essen)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heute ein Sandwich. (essen)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einen Apfel. (essen)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924F2A5-725B-DF70-6B69-0B9A5227F17F}"/>
              </a:ext>
            </a:extLst>
          </p:cNvPr>
          <p:cNvSpPr txBox="1"/>
          <p:nvPr/>
        </p:nvSpPr>
        <p:spPr>
          <a:xfrm>
            <a:off x="968829" y="1578429"/>
            <a:ext cx="961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trage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7FCAB0C-2F18-0D86-4D9D-463E72CCB5E1}"/>
              </a:ext>
            </a:extLst>
          </p:cNvPr>
          <p:cNvSpPr txBox="1"/>
          <p:nvPr/>
        </p:nvSpPr>
        <p:spPr>
          <a:xfrm>
            <a:off x="838200" y="2101649"/>
            <a:ext cx="839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liest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F1F52F6-EC5F-F8E8-B2AF-79BC4F4D3710}"/>
              </a:ext>
            </a:extLst>
          </p:cNvPr>
          <p:cNvSpPr txBox="1"/>
          <p:nvPr/>
        </p:nvSpPr>
        <p:spPr>
          <a:xfrm>
            <a:off x="838200" y="2536371"/>
            <a:ext cx="839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liest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CD3F0C5-BEB2-35FB-7DB0-B38B45240FC9}"/>
              </a:ext>
            </a:extLst>
          </p:cNvPr>
          <p:cNvSpPr txBox="1"/>
          <p:nvPr/>
        </p:nvSpPr>
        <p:spPr>
          <a:xfrm>
            <a:off x="968829" y="2928257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sehe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BA42875-65E7-ED32-E1B7-6D3003B2253A}"/>
              </a:ext>
            </a:extLst>
          </p:cNvPr>
          <p:cNvSpPr txBox="1"/>
          <p:nvPr/>
        </p:nvSpPr>
        <p:spPr>
          <a:xfrm>
            <a:off x="811735" y="3330646"/>
            <a:ext cx="1118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siehst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F332FD4-478D-9B60-852F-C799B117E4F2}"/>
              </a:ext>
            </a:extLst>
          </p:cNvPr>
          <p:cNvSpPr txBox="1"/>
          <p:nvPr/>
        </p:nvSpPr>
        <p:spPr>
          <a:xfrm>
            <a:off x="838200" y="3754865"/>
            <a:ext cx="893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läuft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20D06E7-A8ED-5BD9-6057-8420585FF729}"/>
              </a:ext>
            </a:extLst>
          </p:cNvPr>
          <p:cNvSpPr txBox="1"/>
          <p:nvPr/>
        </p:nvSpPr>
        <p:spPr>
          <a:xfrm>
            <a:off x="811735" y="4176329"/>
            <a:ext cx="1059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läufst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C50D5EC-9BE0-697D-6D48-8B78E7991568}"/>
              </a:ext>
            </a:extLst>
          </p:cNvPr>
          <p:cNvSpPr txBox="1"/>
          <p:nvPr/>
        </p:nvSpPr>
        <p:spPr>
          <a:xfrm>
            <a:off x="828838" y="4600548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esse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797FFCA-7E25-87C4-3C59-297B6A4F1AEE}"/>
              </a:ext>
            </a:extLst>
          </p:cNvPr>
          <p:cNvSpPr txBox="1"/>
          <p:nvPr/>
        </p:nvSpPr>
        <p:spPr>
          <a:xfrm>
            <a:off x="838200" y="5024767"/>
            <a:ext cx="732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isst</a:t>
            </a:r>
            <a:endParaRPr lang="de-AT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454644B-E84E-0F39-1798-CAEC826BCD62}"/>
              </a:ext>
            </a:extLst>
          </p:cNvPr>
          <p:cNvSpPr txBox="1"/>
          <p:nvPr/>
        </p:nvSpPr>
        <p:spPr>
          <a:xfrm>
            <a:off x="793134" y="5410523"/>
            <a:ext cx="732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isst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23678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03FAFE4-0824-8C5B-12FA-37D3256FFE32}"/>
              </a:ext>
            </a:extLst>
          </p:cNvPr>
          <p:cNvSpPr/>
          <p:nvPr/>
        </p:nvSpPr>
        <p:spPr>
          <a:xfrm>
            <a:off x="250371" y="642257"/>
            <a:ext cx="11745686" cy="7837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0F7468-9D6A-1BA9-1E2F-69C7BF10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5E45186-25B4-B5A5-92F0-6CC1E5B89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17073"/>
            <a:ext cx="9735357" cy="1243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meine Freundin im Café. (treffen)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deinen Bruder am Bahnhof. (treffen)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seine Kollegen im Büro. (treffen)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dir das Buch. (geben)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_______ mir einen Stift. (geben)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dem Kind ein Geschenk. (geben)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meiner Mutter in der Küche. (helfen)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deinem Freund bei den Hausaufgaben. (helfen)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seinem Bruder beim Umzug. (helfen)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einen interessanten Film. (sehen)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9F365AD-03D8-F130-21E8-306A2104094B}"/>
              </a:ext>
            </a:extLst>
          </p:cNvPr>
          <p:cNvSpPr txBox="1"/>
          <p:nvPr/>
        </p:nvSpPr>
        <p:spPr>
          <a:xfrm>
            <a:off x="838200" y="1839686"/>
            <a:ext cx="1003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treffe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DC32B6E-86B3-8A5A-B959-A14B23CA9FD2}"/>
              </a:ext>
            </a:extLst>
          </p:cNvPr>
          <p:cNvSpPr txBox="1"/>
          <p:nvPr/>
        </p:nvSpPr>
        <p:spPr>
          <a:xfrm>
            <a:off x="838200" y="2250294"/>
            <a:ext cx="1003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triffst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B53E92D-C1C6-91B0-F7C4-A58C218049B6}"/>
              </a:ext>
            </a:extLst>
          </p:cNvPr>
          <p:cNvSpPr txBox="1"/>
          <p:nvPr/>
        </p:nvSpPr>
        <p:spPr>
          <a:xfrm>
            <a:off x="837815" y="2660902"/>
            <a:ext cx="8376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trifft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728F18C-0EE1-0EF2-4901-61E5E3CC7FAA}"/>
              </a:ext>
            </a:extLst>
          </p:cNvPr>
          <p:cNvSpPr txBox="1"/>
          <p:nvPr/>
        </p:nvSpPr>
        <p:spPr>
          <a:xfrm>
            <a:off x="904693" y="3071510"/>
            <a:ext cx="937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gebe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4879169-1CBA-F6F5-27DC-1E7E6DE33297}"/>
              </a:ext>
            </a:extLst>
          </p:cNvPr>
          <p:cNvSpPr txBox="1"/>
          <p:nvPr/>
        </p:nvSpPr>
        <p:spPr>
          <a:xfrm>
            <a:off x="838994" y="3507970"/>
            <a:ext cx="934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gibst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B34D06F-1B1A-FDB7-1F6C-4FC1CCEFBE56}"/>
              </a:ext>
            </a:extLst>
          </p:cNvPr>
          <p:cNvSpPr txBox="1"/>
          <p:nvPr/>
        </p:nvSpPr>
        <p:spPr>
          <a:xfrm>
            <a:off x="793552" y="3915781"/>
            <a:ext cx="7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gibt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0574F50-9200-DABB-C8E8-2805797EE034}"/>
              </a:ext>
            </a:extLst>
          </p:cNvPr>
          <p:cNvSpPr txBox="1"/>
          <p:nvPr/>
        </p:nvSpPr>
        <p:spPr>
          <a:xfrm>
            <a:off x="904693" y="4439001"/>
            <a:ext cx="9559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helfe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0153FE-99CD-8830-59A3-13AEC5C8B0BD}"/>
              </a:ext>
            </a:extLst>
          </p:cNvPr>
          <p:cNvSpPr txBox="1"/>
          <p:nvPr/>
        </p:nvSpPr>
        <p:spPr>
          <a:xfrm>
            <a:off x="904693" y="4865914"/>
            <a:ext cx="9506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hilfst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35F7DB7-9527-69DD-542D-F04F15FD2B6B}"/>
              </a:ext>
            </a:extLst>
          </p:cNvPr>
          <p:cNvSpPr txBox="1"/>
          <p:nvPr/>
        </p:nvSpPr>
        <p:spPr>
          <a:xfrm>
            <a:off x="904693" y="5290457"/>
            <a:ext cx="784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hilft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EEE5CCC-018D-7C14-07D1-548110A9F86D}"/>
              </a:ext>
            </a:extLst>
          </p:cNvPr>
          <p:cNvSpPr txBox="1"/>
          <p:nvPr/>
        </p:nvSpPr>
        <p:spPr>
          <a:xfrm>
            <a:off x="780620" y="5637044"/>
            <a:ext cx="1118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siehst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53307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Breitbild</PresentationFormat>
  <Paragraphs>150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A1</vt:lpstr>
      <vt:lpstr>DEUTSCHEXPRESS A1</vt:lpstr>
      <vt:lpstr>DEUTSCHEXPRESS A1</vt:lpstr>
      <vt:lpstr>DEUTSCHEXPRESS A1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7</cp:revision>
  <dcterms:created xsi:type="dcterms:W3CDTF">2026-03-11T19:30:29Z</dcterms:created>
  <dcterms:modified xsi:type="dcterms:W3CDTF">2026-03-11T20:02:11Z</dcterms:modified>
</cp:coreProperties>
</file>