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AT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6444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8051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3817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85099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3912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94929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21462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13009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3862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48744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2649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9208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3283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5908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7545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5206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78498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AT"/>
            </a:p>
          </p:txBody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AT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de-AT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030E84E-7B74-487E-BB5A-58897B98447B}" type="datetimeFigureOut">
              <a:rPr lang="de-AT" smtClean="0"/>
              <a:t>03.01.2026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de-AT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5533C94-03E8-4831-9900-FEAB570BDC9F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5163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C0BFB-D50B-A607-51DD-7F457A1CA2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b="1" dirty="0"/>
              <a:t>PRÄTERITUM (IMPERFEKT)</a:t>
            </a:r>
            <a:br>
              <a:rPr lang="de-AT" b="1" dirty="0"/>
            </a:br>
            <a:r>
              <a:rPr lang="de-AT" b="1" dirty="0"/>
              <a:t>MODALVERBEN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AAEE023-CBE3-BF2B-DAF9-63EFF9010F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E08FBBB0-FCD2-8F09-5379-13099F305269}"/>
              </a:ext>
            </a:extLst>
          </p:cNvPr>
          <p:cNvSpPr/>
          <p:nvPr/>
        </p:nvSpPr>
        <p:spPr>
          <a:xfrm>
            <a:off x="174171" y="391886"/>
            <a:ext cx="11680372" cy="55517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417FC4A-13DE-9F99-F77B-AE4AF9F954EF}"/>
              </a:ext>
            </a:extLst>
          </p:cNvPr>
          <p:cNvSpPr txBox="1"/>
          <p:nvPr/>
        </p:nvSpPr>
        <p:spPr>
          <a:xfrm>
            <a:off x="522514" y="468086"/>
            <a:ext cx="223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dirty="0"/>
              <a:t>DEUTSCH EXPRESS</a:t>
            </a:r>
          </a:p>
        </p:txBody>
      </p:sp>
    </p:spTree>
    <p:extLst>
      <p:ext uri="{BB962C8B-B14F-4D97-AF65-F5344CB8AC3E}">
        <p14:creationId xmlns:p14="http://schemas.microsoft.com/office/powerpoint/2010/main" val="3164233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1A88257A-8208-91FA-1C79-650C75FACA00}"/>
              </a:ext>
            </a:extLst>
          </p:cNvPr>
          <p:cNvSpPr txBox="1"/>
          <p:nvPr/>
        </p:nvSpPr>
        <p:spPr>
          <a:xfrm>
            <a:off x="468085" y="1436914"/>
            <a:ext cx="941614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Times New Roman" panose="02020603050405020304" pitchFamily="18" charset="0"/>
              <a:buAutoNum type="alphaLcParenR"/>
            </a:pPr>
            <a:r>
              <a:rPr lang="de-AT" sz="36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Wir ___             pünktlich sein. (müssen)</a:t>
            </a:r>
            <a:endParaRPr lang="de-A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lphaLcParenR"/>
            </a:pPr>
            <a:r>
              <a:rPr lang="de-AT" sz="36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 Sie ___           den Kuchen essen. (mögen)</a:t>
            </a:r>
            <a:endParaRPr lang="de-A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lphaLcParenR"/>
            </a:pPr>
            <a:r>
              <a:rPr lang="de-AT" sz="36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 Du ___            das Buch lesen. (sollen)</a:t>
            </a:r>
            <a:endParaRPr lang="de-A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lphaLcParenR"/>
            </a:pPr>
            <a:r>
              <a:rPr lang="de-AT" sz="36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 Er ___              nach Hause gehen. (wollen)</a:t>
            </a:r>
            <a:endParaRPr lang="de-A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lphaLcParenR"/>
            </a:pPr>
            <a:r>
              <a:rPr lang="de-AT" sz="36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 Ihr ___          heute lange bleiben. (dürfen)</a:t>
            </a:r>
            <a:endParaRPr lang="de-A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lphaLcParenR"/>
            </a:pPr>
            <a:r>
              <a:rPr lang="de-AT" sz="36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 Ich ___            ihm helfen. (können)</a:t>
            </a:r>
            <a:endParaRPr lang="de-A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lphaLcParenR"/>
            </a:pPr>
            <a:r>
              <a:rPr lang="de-AT" sz="36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 Wir ___              viel lernen. (müssen)</a:t>
            </a:r>
            <a:endParaRPr lang="de-A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lphaLcParenR"/>
            </a:pPr>
            <a:r>
              <a:rPr lang="de-AT" sz="36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 Sie ___        das neue Auto kaufen. (wollen)</a:t>
            </a:r>
            <a:endParaRPr lang="de-A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AutoNum type="alphaLcParenR"/>
            </a:pPr>
            <a:r>
              <a:rPr lang="de-AT" sz="3600" dirty="0"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  Du ___           sehr freundlich sein. (sollen)</a:t>
            </a:r>
            <a:endParaRPr lang="de-AT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93BDDB77-3EC5-5EA6-E5CB-5F5E37655CBC}"/>
              </a:ext>
            </a:extLst>
          </p:cNvPr>
          <p:cNvSpPr/>
          <p:nvPr/>
        </p:nvSpPr>
        <p:spPr>
          <a:xfrm>
            <a:off x="217714" y="500743"/>
            <a:ext cx="11560629" cy="62048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EC65545-1DAB-C70C-236A-C454B8A86D2F}"/>
              </a:ext>
            </a:extLst>
          </p:cNvPr>
          <p:cNvSpPr txBox="1"/>
          <p:nvPr/>
        </p:nvSpPr>
        <p:spPr>
          <a:xfrm>
            <a:off x="609600" y="500743"/>
            <a:ext cx="2468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b="1" dirty="0"/>
              <a:t>DEUTSCH EXPRESS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C5E72E8-7826-DEBD-0C4A-781DB24E2046}"/>
              </a:ext>
            </a:extLst>
          </p:cNvPr>
          <p:cNvSpPr txBox="1"/>
          <p:nvPr/>
        </p:nvSpPr>
        <p:spPr>
          <a:xfrm>
            <a:off x="1600200" y="1436914"/>
            <a:ext cx="1928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/>
              <a:t>mussten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6BF4AD5-5AFE-6E20-727B-FA0E46D8757B}"/>
              </a:ext>
            </a:extLst>
          </p:cNvPr>
          <p:cNvSpPr txBox="1"/>
          <p:nvPr/>
        </p:nvSpPr>
        <p:spPr>
          <a:xfrm>
            <a:off x="1742704" y="2013074"/>
            <a:ext cx="1721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/>
              <a:t>mochte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BFE5F0A-446D-310C-59E1-DC30999355F9}"/>
              </a:ext>
            </a:extLst>
          </p:cNvPr>
          <p:cNvSpPr txBox="1"/>
          <p:nvPr/>
        </p:nvSpPr>
        <p:spPr>
          <a:xfrm>
            <a:off x="1715115" y="2505598"/>
            <a:ext cx="1665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/>
              <a:t>solltest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A23F5C2-2E74-8C55-19C3-9259BBA8DB83}"/>
              </a:ext>
            </a:extLst>
          </p:cNvPr>
          <p:cNvSpPr txBox="1"/>
          <p:nvPr/>
        </p:nvSpPr>
        <p:spPr>
          <a:xfrm>
            <a:off x="1678354" y="3081758"/>
            <a:ext cx="1399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/>
              <a:t>wollte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AA34CBF0-250E-22D3-1A60-DB2D02CC3420}"/>
              </a:ext>
            </a:extLst>
          </p:cNvPr>
          <p:cNvSpPr txBox="1"/>
          <p:nvPr/>
        </p:nvSpPr>
        <p:spPr>
          <a:xfrm>
            <a:off x="1653803" y="3638736"/>
            <a:ext cx="1536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/>
              <a:t>durftet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BD1571F-BD29-A1AC-42DA-FFBAE61422F1}"/>
              </a:ext>
            </a:extLst>
          </p:cNvPr>
          <p:cNvSpPr txBox="1"/>
          <p:nvPr/>
        </p:nvSpPr>
        <p:spPr>
          <a:xfrm>
            <a:off x="1742704" y="4198596"/>
            <a:ext cx="15531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/>
              <a:t>konnte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D55214E-DA5A-075D-FD6E-1AB000156CE4}"/>
              </a:ext>
            </a:extLst>
          </p:cNvPr>
          <p:cNvSpPr txBox="1"/>
          <p:nvPr/>
        </p:nvSpPr>
        <p:spPr>
          <a:xfrm>
            <a:off x="1742704" y="4726602"/>
            <a:ext cx="1928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/>
              <a:t>mussten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090169E6-F618-5F7D-9D4F-70BF079B0648}"/>
              </a:ext>
            </a:extLst>
          </p:cNvPr>
          <p:cNvSpPr txBox="1"/>
          <p:nvPr/>
        </p:nvSpPr>
        <p:spPr>
          <a:xfrm>
            <a:off x="1715115" y="5254608"/>
            <a:ext cx="13994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/>
              <a:t>wollte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7890802-6EBE-64C6-1667-D011381C5A54}"/>
              </a:ext>
            </a:extLst>
          </p:cNvPr>
          <p:cNvSpPr txBox="1"/>
          <p:nvPr/>
        </p:nvSpPr>
        <p:spPr>
          <a:xfrm>
            <a:off x="1678354" y="5814468"/>
            <a:ext cx="1665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/>
              <a:t>solltest</a:t>
            </a:r>
          </a:p>
        </p:txBody>
      </p:sp>
    </p:spTree>
    <p:extLst>
      <p:ext uri="{BB962C8B-B14F-4D97-AF65-F5344CB8AC3E}">
        <p14:creationId xmlns:p14="http://schemas.microsoft.com/office/powerpoint/2010/main" val="201420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1A8BA785-D5C8-CFC6-94A6-D7A1A9458883}"/>
              </a:ext>
            </a:extLst>
          </p:cNvPr>
          <p:cNvSpPr txBox="1"/>
          <p:nvPr/>
        </p:nvSpPr>
        <p:spPr>
          <a:xfrm>
            <a:off x="576942" y="2122715"/>
            <a:ext cx="1148301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AT" sz="2400" dirty="0"/>
              <a:t>Wir können Deutsch sprechen. → Wir ___            gestern Deutsch sprechen.</a:t>
            </a:r>
          </a:p>
          <a:p>
            <a:pPr lvl="0"/>
            <a:r>
              <a:rPr lang="de-AT" sz="2400" dirty="0"/>
              <a:t>Er mag Pizza essen. → Er ___                gestern Pizza essen.</a:t>
            </a:r>
          </a:p>
          <a:p>
            <a:pPr lvl="0"/>
            <a:r>
              <a:rPr lang="de-AT" sz="2400" dirty="0"/>
              <a:t>Du musst deine Hausaufgaben machen. → Du ___             deine Hausaufgaben machen.</a:t>
            </a:r>
          </a:p>
          <a:p>
            <a:pPr lvl="0"/>
            <a:r>
              <a:rPr lang="de-AT" sz="2400" dirty="0"/>
              <a:t>Sie sollen freundlich sein. → Sie ___              freundlich sein.</a:t>
            </a:r>
          </a:p>
          <a:p>
            <a:pPr lvl="0"/>
            <a:r>
              <a:rPr lang="de-AT" sz="2400" dirty="0"/>
              <a:t>Ich will das neue Buch kaufen. → Ich ___        das neue Buch kaufen.</a:t>
            </a:r>
          </a:p>
          <a:p>
            <a:pPr lvl="0"/>
            <a:r>
              <a:rPr lang="de-AT" sz="2400" dirty="0"/>
              <a:t>Ihr dürft im Garten spielen. → Ihr ___          im Garten spielen.</a:t>
            </a:r>
          </a:p>
          <a:p>
            <a:pPr lvl="0"/>
            <a:r>
              <a:rPr lang="de-AT" sz="2400" dirty="0"/>
              <a:t>Wir müssen früh aufstehen. → Wir ___               früh aufstehen.</a:t>
            </a:r>
          </a:p>
          <a:p>
            <a:pPr lvl="0"/>
            <a:r>
              <a:rPr lang="de-AT" sz="2400" dirty="0"/>
              <a:t>Sie können sehr gut schwimmen. → Sie ___            sehr gut schwimmen.</a:t>
            </a:r>
          </a:p>
          <a:p>
            <a:pPr lvl="0"/>
            <a:r>
              <a:rPr lang="de-AT" sz="2400" dirty="0"/>
              <a:t>Er mag keinen Kaffee trinken. → Er ___            keinen Kaffee trinken.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B48C320F-437E-47DC-DD09-08B5216B8ED6}"/>
              </a:ext>
            </a:extLst>
          </p:cNvPr>
          <p:cNvSpPr/>
          <p:nvPr/>
        </p:nvSpPr>
        <p:spPr>
          <a:xfrm>
            <a:off x="315686" y="446314"/>
            <a:ext cx="11506200" cy="47897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C16AD30-BB6A-AAA4-D110-439BA18B5946}"/>
              </a:ext>
            </a:extLst>
          </p:cNvPr>
          <p:cNvSpPr txBox="1"/>
          <p:nvPr/>
        </p:nvSpPr>
        <p:spPr>
          <a:xfrm>
            <a:off x="576942" y="446314"/>
            <a:ext cx="223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b="1" dirty="0"/>
              <a:t>DEUTSCH EXPRESS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F7B92B0-1BF0-1672-5652-EE0486734CCC}"/>
              </a:ext>
            </a:extLst>
          </p:cNvPr>
          <p:cNvSpPr txBox="1"/>
          <p:nvPr/>
        </p:nvSpPr>
        <p:spPr>
          <a:xfrm>
            <a:off x="6176085" y="2122716"/>
            <a:ext cx="1265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/>
              <a:t>konnten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652D07C-7234-EFD6-C7E2-A5D84BF30CE8}"/>
              </a:ext>
            </a:extLst>
          </p:cNvPr>
          <p:cNvSpPr txBox="1"/>
          <p:nvPr/>
        </p:nvSpPr>
        <p:spPr>
          <a:xfrm>
            <a:off x="4474829" y="2488504"/>
            <a:ext cx="1209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/>
              <a:t>mochte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64740E1-F71A-4892-BF66-7DA24D24BA0C}"/>
              </a:ext>
            </a:extLst>
          </p:cNvPr>
          <p:cNvSpPr txBox="1"/>
          <p:nvPr/>
        </p:nvSpPr>
        <p:spPr>
          <a:xfrm>
            <a:off x="7599402" y="2791071"/>
            <a:ext cx="1421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/>
              <a:t>musstest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C1BBA50-1E27-43AD-5C13-AACA260DC8BD}"/>
              </a:ext>
            </a:extLst>
          </p:cNvPr>
          <p:cNvSpPr txBox="1"/>
          <p:nvPr/>
        </p:nvSpPr>
        <p:spPr>
          <a:xfrm>
            <a:off x="5344214" y="3206023"/>
            <a:ext cx="1093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/>
              <a:t>sollten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255C4CD-B0FB-E6A1-2A67-EA70B23DB573}"/>
              </a:ext>
            </a:extLst>
          </p:cNvPr>
          <p:cNvSpPr txBox="1"/>
          <p:nvPr/>
        </p:nvSpPr>
        <p:spPr>
          <a:xfrm>
            <a:off x="6096000" y="3572250"/>
            <a:ext cx="992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/>
              <a:t>wollte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5886D1E-5C9D-0FC9-838F-2F723C3EFF99}"/>
              </a:ext>
            </a:extLst>
          </p:cNvPr>
          <p:cNvSpPr txBox="1"/>
          <p:nvPr/>
        </p:nvSpPr>
        <p:spPr>
          <a:xfrm>
            <a:off x="5506255" y="3938476"/>
            <a:ext cx="1086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/>
              <a:t>durftet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B46108A-548B-A314-170D-231D39C4B6AF}"/>
              </a:ext>
            </a:extLst>
          </p:cNvPr>
          <p:cNvSpPr txBox="1"/>
          <p:nvPr/>
        </p:nvSpPr>
        <p:spPr>
          <a:xfrm>
            <a:off x="5743725" y="4289331"/>
            <a:ext cx="1345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/>
              <a:t>mussten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3CA3B49-1F12-5358-3B66-4E696CFE5D45}"/>
              </a:ext>
            </a:extLst>
          </p:cNvPr>
          <p:cNvSpPr txBox="1"/>
          <p:nvPr/>
        </p:nvSpPr>
        <p:spPr>
          <a:xfrm>
            <a:off x="6423093" y="4683350"/>
            <a:ext cx="1265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/>
              <a:t>konnten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66DC777-8F74-224F-C0C1-35DBD1FAF308}"/>
              </a:ext>
            </a:extLst>
          </p:cNvPr>
          <p:cNvSpPr txBox="1"/>
          <p:nvPr/>
        </p:nvSpPr>
        <p:spPr>
          <a:xfrm>
            <a:off x="5788237" y="5056913"/>
            <a:ext cx="1209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/>
              <a:t>mochte</a:t>
            </a:r>
          </a:p>
        </p:txBody>
      </p:sp>
    </p:spTree>
    <p:extLst>
      <p:ext uri="{BB962C8B-B14F-4D97-AF65-F5344CB8AC3E}">
        <p14:creationId xmlns:p14="http://schemas.microsoft.com/office/powerpoint/2010/main" val="15880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Sitzungssaal">
  <a:themeElements>
    <a:clrScheme name="Ion-Sitzungssaal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-Sitzungssaal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Sitzungssaal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230</Words>
  <Application>Microsoft Office PowerPoint</Application>
  <PresentationFormat>Breitbild</PresentationFormat>
  <Paragraphs>40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Aptos</vt:lpstr>
      <vt:lpstr>Arial</vt:lpstr>
      <vt:lpstr>Century Gothic</vt:lpstr>
      <vt:lpstr>Times New Roman</vt:lpstr>
      <vt:lpstr>Wingdings 3</vt:lpstr>
      <vt:lpstr>Ion-Sitzungssaal</vt:lpstr>
      <vt:lpstr>PRÄTERITUM (IMPERFEKT) MODALVERBEN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9</cp:revision>
  <dcterms:created xsi:type="dcterms:W3CDTF">2026-01-03T10:40:38Z</dcterms:created>
  <dcterms:modified xsi:type="dcterms:W3CDTF">2026-01-03T11:10:39Z</dcterms:modified>
</cp:coreProperties>
</file>