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138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BB8AD8-48FF-BCA2-4914-EE71BC346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C73BD05-B4FA-CDB6-B93A-E694A6D7B5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8B79FF-A17C-611B-3169-5EB7EFEDC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88166E-19DE-DBCF-602F-C5F306D8E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07AEF6D-7B4A-BE50-6A68-4E4FC2024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706799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5AC56E-46B6-58EF-93D3-0C75535F5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27EA6DC-1EEF-8FFF-11DF-D9D0AC0308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6AF13DA-2C54-7BF4-D027-5EC4A5BE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51D06A1-8490-FEE4-A343-6AAA489A0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2E8215F-F7F0-E1AE-5451-00C48841D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1032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34C7918-83E0-D473-50FB-3A21EB90B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369950F-FC0A-A05F-E199-DDEDFEAD08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ED77D1-B13F-9B1E-40B5-F5DBFADBD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4A5F0FF-7F33-E91B-BBF4-ADA37E210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F13E887-8A56-0900-6C01-AF9C0BF7A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40479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30B836-034A-4E17-E9D2-829FC8375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6D8D026-21FC-88D5-F068-F5D7A9275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9640A75-239E-84E4-66A4-D1FE7A713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BF2BA2-1274-C3EE-0F82-C8489D23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FB1DC2-2746-26A8-F1EC-6C53AAA0BB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35660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83CB4-D144-C3B8-0DB2-C70662372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2AED0D-83F0-2953-4D77-338CB2621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80B1758-899B-D13D-001F-225A31531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86FDFB-FEDC-2A55-514D-BEBC2F5E2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F78FC8-16BF-DCCA-7A34-96F37DEF8D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67116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8619D2-9464-4BFA-4BA4-0F43C5EAD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1116ED-ECB4-002D-FF00-BEA46FA794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712B53F-B735-6F03-D484-B72AD867B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0CED2AF-A8EE-B669-1827-F6136B916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7879F4E-47DD-33AA-8A57-72261EB9BB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F6ED239-5D92-53B7-A1BD-32B2BD173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09258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B4C8FF-120F-6833-FFAB-C1311F815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F829F97-8B44-8ECD-1942-9EF8FE0107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DD4B0C1-4578-CD99-752B-CF693E51F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589BB088-F0FE-27B9-1C22-F5CF34B079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3DA2BA2-D2A9-CDC4-EA47-F8BDD2C761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1E57274-7053-51A8-8F5D-B04322A37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1CE8D85-D1C5-3875-B056-8B697CCED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A6C1AFC-0D06-3648-CF37-5782C14C6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497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14FB58-A821-3C85-31B2-7B22AC2E3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219BB49-7444-EDAA-7678-DC72912B52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3A53AD-EAD2-3F1F-6247-59CA29615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F1B37C6-AC73-FCE3-A8C2-28A5D1E236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74738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2E07EC3-E29D-BDAF-0C3A-AFAD58FEF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86E0B9F-82CC-E88C-4034-3E1A72B4A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9E4103-6080-5DC1-DB16-675074486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5156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E0CCB1-CFF0-4D36-5F69-2B9147CE7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3C150FF-4D28-53DD-ED2B-7989AAA42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ACC9DB5-21ED-48E3-E12C-B52590F1FA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9A8DE1E6-AB7E-85D5-EEE8-F80BE9AEF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72C6E57-15CA-0E6B-97EA-F0A6247E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6C3383-4837-FA22-C0CC-B9BFF50F8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716899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FFF7F3-D202-A53F-A673-104E02A17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D80F44D0-1202-4F4E-EF88-11FF6A3336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EF502FE-8DD8-CC96-6347-04A5285DE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6FAD496-9B7B-893A-D59C-2F147DD8F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D5A87A3-D860-B310-40F6-C44AB3A7C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13918E-5A1B-907A-59DC-D61768E8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0272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33F96BC1-AAC0-2109-7738-A43F11F7C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233BBA3-9153-CE70-4838-C2B977789D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1FE07B9-7C47-4066-C52F-83CDB28478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CD5C87-C1FD-4DCB-A551-62C430F362D6}" type="datetimeFigureOut">
              <a:rPr lang="de-AT" smtClean="0"/>
              <a:t>31.03.2026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7994B07-472B-E96E-249A-B9CC3B65B1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3E51F26-AAC3-9774-138D-97E8B7250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6B71F8-D948-4A02-AAE8-688191D0F24D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61437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7461C726-E21D-CF3F-482F-11EE175ECCA0}"/>
              </a:ext>
            </a:extLst>
          </p:cNvPr>
          <p:cNvSpPr/>
          <p:nvPr/>
        </p:nvSpPr>
        <p:spPr>
          <a:xfrm>
            <a:off x="174171" y="642257"/>
            <a:ext cx="11778343" cy="772886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BE78622-52B1-B3FE-99D0-0E6DC8B1D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A75550C5-8AF3-020A-99F3-4A50433C2BDB}"/>
              </a:ext>
            </a:extLst>
          </p:cNvPr>
          <p:cNvSpPr/>
          <p:nvPr/>
        </p:nvSpPr>
        <p:spPr>
          <a:xfrm>
            <a:off x="489857" y="2198914"/>
            <a:ext cx="11462657" cy="4016829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43A3C87B-34DD-0910-40B4-49375C176819}"/>
              </a:ext>
            </a:extLst>
          </p:cNvPr>
          <p:cNvSpPr txBox="1"/>
          <p:nvPr/>
        </p:nvSpPr>
        <p:spPr>
          <a:xfrm>
            <a:off x="2852057" y="3429000"/>
            <a:ext cx="489262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4400" dirty="0"/>
              <a:t>          KONJUNKTIV II</a:t>
            </a:r>
          </a:p>
        </p:txBody>
      </p:sp>
    </p:spTree>
    <p:extLst>
      <p:ext uri="{BB962C8B-B14F-4D97-AF65-F5344CB8AC3E}">
        <p14:creationId xmlns:p14="http://schemas.microsoft.com/office/powerpoint/2010/main" val="3483024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hteck: abgerundete Ecken 23">
            <a:extLst>
              <a:ext uri="{FF2B5EF4-FFF2-40B4-BE49-F238E27FC236}">
                <a16:creationId xmlns:a16="http://schemas.microsoft.com/office/drawing/2014/main" id="{A88562B7-3DE7-C3C8-9348-6AEF7E39AB23}"/>
              </a:ext>
            </a:extLst>
          </p:cNvPr>
          <p:cNvSpPr/>
          <p:nvPr/>
        </p:nvSpPr>
        <p:spPr>
          <a:xfrm>
            <a:off x="348343" y="751114"/>
            <a:ext cx="11615057" cy="71845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A9534F-5BDC-7B3D-0B5B-63CA7BC0E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4C643BD-4F6E-5D29-42EA-238264600659}"/>
              </a:ext>
            </a:extLst>
          </p:cNvPr>
          <p:cNvSpPr txBox="1"/>
          <p:nvPr/>
        </p:nvSpPr>
        <p:spPr>
          <a:xfrm>
            <a:off x="348343" y="2187361"/>
            <a:ext cx="1161505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mehr Zeit ______, ______ ich mehr Deutsch lernen.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Sie mir bitte helfen?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gern ein Praktikum in dieser Firma machen.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mehr Geld ______, ______ ich eine Reise nach Deutschland machen.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du mir deinen Stift leihen?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er krank ______, ______ er zu Hause bleiben.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mir ein neues Handy kaufen, wenn ich Geld 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Sie bitte langsamer sprechen?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wir ein Auto ______, ______ wir ans Meer fahren.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gern besser Deutsch sprechen.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AE0BB2E6-F61A-0B8A-C396-0E93B28EC84D}"/>
              </a:ext>
            </a:extLst>
          </p:cNvPr>
          <p:cNvSpPr txBox="1"/>
          <p:nvPr/>
        </p:nvSpPr>
        <p:spPr>
          <a:xfrm>
            <a:off x="3483429" y="2187361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264CCDFF-1FB0-E2F7-23C2-02206EC86734}"/>
              </a:ext>
            </a:extLst>
          </p:cNvPr>
          <p:cNvSpPr txBox="1"/>
          <p:nvPr/>
        </p:nvSpPr>
        <p:spPr>
          <a:xfrm>
            <a:off x="4604656" y="218736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F6CF01F4-08C3-3094-50FA-C7EEAE073446}"/>
              </a:ext>
            </a:extLst>
          </p:cNvPr>
          <p:cNvSpPr txBox="1"/>
          <p:nvPr/>
        </p:nvSpPr>
        <p:spPr>
          <a:xfrm>
            <a:off x="100850" y="2601724"/>
            <a:ext cx="1474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2CFBA6C4-5C8B-5632-DB41-B2F491FCDB81}"/>
              </a:ext>
            </a:extLst>
          </p:cNvPr>
          <p:cNvSpPr txBox="1"/>
          <p:nvPr/>
        </p:nvSpPr>
        <p:spPr>
          <a:xfrm>
            <a:off x="1000776" y="3098397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BBE6D1AD-8A57-2900-672F-EC02E94880F7}"/>
              </a:ext>
            </a:extLst>
          </p:cNvPr>
          <p:cNvSpPr txBox="1"/>
          <p:nvPr/>
        </p:nvSpPr>
        <p:spPr>
          <a:xfrm>
            <a:off x="3483429" y="3428371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64BF3D22-230F-C074-CF19-68DF67EB9904}"/>
              </a:ext>
            </a:extLst>
          </p:cNvPr>
          <p:cNvSpPr txBox="1"/>
          <p:nvPr/>
        </p:nvSpPr>
        <p:spPr>
          <a:xfrm>
            <a:off x="4654698" y="342837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F4638011-74BA-63F0-C21F-8CF9534332D0}"/>
              </a:ext>
            </a:extLst>
          </p:cNvPr>
          <p:cNvSpPr txBox="1"/>
          <p:nvPr/>
        </p:nvSpPr>
        <p:spPr>
          <a:xfrm>
            <a:off x="0" y="3864743"/>
            <a:ext cx="1565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Könntest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0551C51-7582-61EA-55F2-CD04EDD69B77}"/>
              </a:ext>
            </a:extLst>
          </p:cNvPr>
          <p:cNvSpPr txBox="1"/>
          <p:nvPr/>
        </p:nvSpPr>
        <p:spPr>
          <a:xfrm>
            <a:off x="2732314" y="4387963"/>
            <a:ext cx="936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wäre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962E6CD1-B6A0-0A5F-8C5B-7FBE9EF0BBF0}"/>
              </a:ext>
            </a:extLst>
          </p:cNvPr>
          <p:cNvSpPr txBox="1"/>
          <p:nvPr/>
        </p:nvSpPr>
        <p:spPr>
          <a:xfrm>
            <a:off x="3855220" y="4387963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1755BA84-BFF1-F6F6-2B55-AE0D377C8C71}"/>
              </a:ext>
            </a:extLst>
          </p:cNvPr>
          <p:cNvSpPr txBox="1"/>
          <p:nvPr/>
        </p:nvSpPr>
        <p:spPr>
          <a:xfrm>
            <a:off x="1000776" y="482237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A0F7EF40-0221-C5D3-B255-50B3470AB691}"/>
              </a:ext>
            </a:extLst>
          </p:cNvPr>
          <p:cNvSpPr txBox="1"/>
          <p:nvPr/>
        </p:nvSpPr>
        <p:spPr>
          <a:xfrm>
            <a:off x="8599714" y="4822371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BFAF138-2398-7AD9-531F-5E215E5A04F6}"/>
              </a:ext>
            </a:extLst>
          </p:cNvPr>
          <p:cNvSpPr txBox="1"/>
          <p:nvPr/>
        </p:nvSpPr>
        <p:spPr>
          <a:xfrm>
            <a:off x="261257" y="5257800"/>
            <a:ext cx="1474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Könnten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99F9C270-2D1A-FC5A-297A-1B197ECD10EC}"/>
              </a:ext>
            </a:extLst>
          </p:cNvPr>
          <p:cNvSpPr txBox="1"/>
          <p:nvPr/>
        </p:nvSpPr>
        <p:spPr>
          <a:xfrm>
            <a:off x="3200679" y="5628973"/>
            <a:ext cx="11848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23B66291-68B5-AE78-1BF3-B5191DED6125}"/>
              </a:ext>
            </a:extLst>
          </p:cNvPr>
          <p:cNvSpPr txBox="1"/>
          <p:nvPr/>
        </p:nvSpPr>
        <p:spPr>
          <a:xfrm>
            <a:off x="4385555" y="5628973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B8D0841-9F32-7448-D7D2-39E1C91DFCD4}"/>
              </a:ext>
            </a:extLst>
          </p:cNvPr>
          <p:cNvSpPr txBox="1"/>
          <p:nvPr/>
        </p:nvSpPr>
        <p:spPr>
          <a:xfrm>
            <a:off x="998606" y="604157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</p:spTree>
    <p:extLst>
      <p:ext uri="{BB962C8B-B14F-4D97-AF65-F5344CB8AC3E}">
        <p14:creationId xmlns:p14="http://schemas.microsoft.com/office/powerpoint/2010/main" val="2062792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7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37F395DC-48C7-6BCB-094F-B22860BEEA59}"/>
              </a:ext>
            </a:extLst>
          </p:cNvPr>
          <p:cNvSpPr/>
          <p:nvPr/>
        </p:nvSpPr>
        <p:spPr>
          <a:xfrm>
            <a:off x="326571" y="566057"/>
            <a:ext cx="11538858" cy="9144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35348FAD-914D-318F-EE91-6927E7181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2F00E56-1B27-625E-E72A-80A63CD85C59}"/>
              </a:ext>
            </a:extLst>
          </p:cNvPr>
          <p:cNvSpPr txBox="1"/>
          <p:nvPr/>
        </p:nvSpPr>
        <p:spPr>
          <a:xfrm>
            <a:off x="76200" y="2187361"/>
            <a:ext cx="1195251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du ______, ______ ich mehr lernen.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     ihr mir bitte zuhören?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sie mehr üben ______, ______ sie die Prüfung bestehen.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gern einen Termin beim Arzt machen.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doch mehr Zeit ______!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   du mir bitte den Weg zeigen?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wir früher kommen ______, ______ wir einen Platz bekommen.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gern in Deutschland arbeiten.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er mehr Geld ______, ______ er ein Haus kaufen.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   Sie mir bitte eine Information geben?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F4E1CA3-DD0A-9817-B2E5-2CC0061BD009}"/>
              </a:ext>
            </a:extLst>
          </p:cNvPr>
          <p:cNvSpPr txBox="1"/>
          <p:nvPr/>
        </p:nvSpPr>
        <p:spPr>
          <a:xfrm>
            <a:off x="2024743" y="2187361"/>
            <a:ext cx="936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wäre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C83FF551-3410-E8FD-5956-5DF6036736C1}"/>
              </a:ext>
            </a:extLst>
          </p:cNvPr>
          <p:cNvSpPr txBox="1"/>
          <p:nvPr/>
        </p:nvSpPr>
        <p:spPr>
          <a:xfrm>
            <a:off x="3200400" y="2187361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0F68CA5C-7AC4-07F3-0895-98B6FE4AD3B9}"/>
              </a:ext>
            </a:extLst>
          </p:cNvPr>
          <p:cNvSpPr txBox="1"/>
          <p:nvPr/>
        </p:nvSpPr>
        <p:spPr>
          <a:xfrm>
            <a:off x="152399" y="2623457"/>
            <a:ext cx="1633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/>
              <a:t>Könntet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0E4DC66-E38F-B074-7DB0-78940CCA4BAD}"/>
              </a:ext>
            </a:extLst>
          </p:cNvPr>
          <p:cNvSpPr txBox="1"/>
          <p:nvPr/>
        </p:nvSpPr>
        <p:spPr>
          <a:xfrm>
            <a:off x="3003230" y="3106460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8F8B7E6-894E-5858-A7FE-C8A3A5F0EB10}"/>
              </a:ext>
            </a:extLst>
          </p:cNvPr>
          <p:cNvSpPr txBox="1"/>
          <p:nvPr/>
        </p:nvSpPr>
        <p:spPr>
          <a:xfrm>
            <a:off x="4278486" y="3106460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A9DB623-76C4-E8F4-CB3E-F482B008CD20}"/>
              </a:ext>
            </a:extLst>
          </p:cNvPr>
          <p:cNvSpPr txBox="1"/>
          <p:nvPr/>
        </p:nvSpPr>
        <p:spPr>
          <a:xfrm>
            <a:off x="636272" y="3449714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1216779F-6DB6-860E-FA07-643A8F573768}"/>
              </a:ext>
            </a:extLst>
          </p:cNvPr>
          <p:cNvSpPr txBox="1"/>
          <p:nvPr/>
        </p:nvSpPr>
        <p:spPr>
          <a:xfrm>
            <a:off x="3856092" y="3928414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02147F6F-C768-9811-07F7-3176947F9B08}"/>
              </a:ext>
            </a:extLst>
          </p:cNvPr>
          <p:cNvSpPr txBox="1"/>
          <p:nvPr/>
        </p:nvSpPr>
        <p:spPr>
          <a:xfrm>
            <a:off x="0" y="4344401"/>
            <a:ext cx="1565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Könntest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BBDEA699-B493-08B9-F105-8217151A20AF}"/>
              </a:ext>
            </a:extLst>
          </p:cNvPr>
          <p:cNvSpPr txBox="1"/>
          <p:nvPr/>
        </p:nvSpPr>
        <p:spPr>
          <a:xfrm>
            <a:off x="3775172" y="4783905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C74E2E35-E6AE-BE7C-C9F2-35837EF0FD21}"/>
              </a:ext>
            </a:extLst>
          </p:cNvPr>
          <p:cNvSpPr txBox="1"/>
          <p:nvPr/>
        </p:nvSpPr>
        <p:spPr>
          <a:xfrm>
            <a:off x="4951843" y="4783905"/>
            <a:ext cx="14204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 würden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A9D89FCE-BD8C-A18D-9029-B10BA2998289}"/>
              </a:ext>
            </a:extLst>
          </p:cNvPr>
          <p:cNvSpPr txBox="1"/>
          <p:nvPr/>
        </p:nvSpPr>
        <p:spPr>
          <a:xfrm>
            <a:off x="647158" y="5204873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F2A6BCBD-E092-E15E-6BB8-336FF6426B57}"/>
              </a:ext>
            </a:extLst>
          </p:cNvPr>
          <p:cNvSpPr txBox="1"/>
          <p:nvPr/>
        </p:nvSpPr>
        <p:spPr>
          <a:xfrm>
            <a:off x="2961474" y="5639396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EEA55574-0454-DBDC-59CE-E858476467FE}"/>
              </a:ext>
            </a:extLst>
          </p:cNvPr>
          <p:cNvSpPr txBox="1"/>
          <p:nvPr/>
        </p:nvSpPr>
        <p:spPr>
          <a:xfrm>
            <a:off x="4278486" y="5605859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E138A24F-4D1F-87FA-D04F-558587BC4B25}"/>
              </a:ext>
            </a:extLst>
          </p:cNvPr>
          <p:cNvSpPr txBox="1"/>
          <p:nvPr/>
        </p:nvSpPr>
        <p:spPr>
          <a:xfrm>
            <a:off x="0" y="5969655"/>
            <a:ext cx="1474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Könnten</a:t>
            </a:r>
          </a:p>
        </p:txBody>
      </p:sp>
    </p:spTree>
    <p:extLst>
      <p:ext uri="{BB962C8B-B14F-4D97-AF65-F5344CB8AC3E}">
        <p14:creationId xmlns:p14="http://schemas.microsoft.com/office/powerpoint/2010/main" val="227505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59E91156-D441-E9F1-9B43-17C87E131D7F}"/>
              </a:ext>
            </a:extLst>
          </p:cNvPr>
          <p:cNvSpPr/>
          <p:nvPr/>
        </p:nvSpPr>
        <p:spPr>
          <a:xfrm>
            <a:off x="391886" y="642257"/>
            <a:ext cx="11571514" cy="7511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6DB9694-544C-DB37-2AA0-30289CD1C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AT" sz="4000" dirty="0"/>
              <a:t>DEUTSCHEXPRESSONLINE B1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A77C4E0-6572-A1FD-251C-A1629BAE6DC2}"/>
              </a:ext>
            </a:extLst>
          </p:cNvPr>
          <p:cNvSpPr txBox="1"/>
          <p:nvPr/>
        </p:nvSpPr>
        <p:spPr>
          <a:xfrm>
            <a:off x="283029" y="2187361"/>
            <a:ext cx="11680371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doch Urlaub ______!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dir helfen, wenn ich Zeit ______.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sie hier ______, ______ ich glücklich.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      du mir bitte helfen?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gern etwas bestellen.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wir mehr lernen ______    , ______ wir besser Deutsch sprechen.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ein Auto ______, ______ ich dich besuchen.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Ich ______ mir wünschen, mehr Freizeit zu haben.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______ Sie mir bitte den Preis sagen?</a:t>
            </a:r>
          </a:p>
          <a:p>
            <a:pPr marL="342900" lvl="0" indent="-342900">
              <a:buNone/>
              <a:tabLst>
                <a:tab pos="457200" algn="l"/>
              </a:tabLst>
            </a:pPr>
            <a:r>
              <a:rPr lang="de-AT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Wenn ich doch besser Deutsch ______!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2D6B737-85D1-D6CD-2BBB-080DB9A124B4}"/>
              </a:ext>
            </a:extLst>
          </p:cNvPr>
          <p:cNvSpPr txBox="1"/>
          <p:nvPr/>
        </p:nvSpPr>
        <p:spPr>
          <a:xfrm>
            <a:off x="3755571" y="2187361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69F57D2D-780B-AB00-F7BB-EC4D13F93A53}"/>
              </a:ext>
            </a:extLst>
          </p:cNvPr>
          <p:cNvSpPr txBox="1"/>
          <p:nvPr/>
        </p:nvSpPr>
        <p:spPr>
          <a:xfrm>
            <a:off x="869755" y="2612609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08C583A-34A1-FE19-99F5-CABD62E8C058}"/>
              </a:ext>
            </a:extLst>
          </p:cNvPr>
          <p:cNvSpPr txBox="1"/>
          <p:nvPr/>
        </p:nvSpPr>
        <p:spPr>
          <a:xfrm>
            <a:off x="5629361" y="2645657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265662A4-F7F5-2A9D-A510-BAB731DEE5E5}"/>
              </a:ext>
            </a:extLst>
          </p:cNvPr>
          <p:cNvSpPr txBox="1"/>
          <p:nvPr/>
        </p:nvSpPr>
        <p:spPr>
          <a:xfrm>
            <a:off x="2536371" y="3135829"/>
            <a:ext cx="936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wäre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F843BD6-AC75-F3CB-BFC8-4BF018777ABC}"/>
              </a:ext>
            </a:extLst>
          </p:cNvPr>
          <p:cNvSpPr txBox="1"/>
          <p:nvPr/>
        </p:nvSpPr>
        <p:spPr>
          <a:xfrm>
            <a:off x="3755571" y="3135829"/>
            <a:ext cx="936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wäre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DBCD8BE-5AFC-6B9E-91F3-1BC2956FE52F}"/>
              </a:ext>
            </a:extLst>
          </p:cNvPr>
          <p:cNvSpPr txBox="1"/>
          <p:nvPr/>
        </p:nvSpPr>
        <p:spPr>
          <a:xfrm>
            <a:off x="283029" y="3460562"/>
            <a:ext cx="15655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Könntest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BDFE44CC-C748-0D5F-FB26-6EF6F3D8B9D3}"/>
              </a:ext>
            </a:extLst>
          </p:cNvPr>
          <p:cNvSpPr txBox="1"/>
          <p:nvPr/>
        </p:nvSpPr>
        <p:spPr>
          <a:xfrm>
            <a:off x="838200" y="3929819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94D5063-E482-0D22-E6FE-D4F38977BE3B}"/>
              </a:ext>
            </a:extLst>
          </p:cNvPr>
          <p:cNvSpPr txBox="1"/>
          <p:nvPr/>
        </p:nvSpPr>
        <p:spPr>
          <a:xfrm>
            <a:off x="3617730" y="4338977"/>
            <a:ext cx="15529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8B04672A-4136-5ECE-86BB-894C3E2DD717}"/>
              </a:ext>
            </a:extLst>
          </p:cNvPr>
          <p:cNvSpPr txBox="1"/>
          <p:nvPr/>
        </p:nvSpPr>
        <p:spPr>
          <a:xfrm>
            <a:off x="5083628" y="4338977"/>
            <a:ext cx="13467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würden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529F7109-7CEA-7B41-3E4E-EFC3453CBE05}"/>
              </a:ext>
            </a:extLst>
          </p:cNvPr>
          <p:cNvSpPr txBox="1"/>
          <p:nvPr/>
        </p:nvSpPr>
        <p:spPr>
          <a:xfrm>
            <a:off x="3123877" y="4764225"/>
            <a:ext cx="987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hätte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4720856E-5AD7-ED34-629B-B0FAFFE89E74}"/>
              </a:ext>
            </a:extLst>
          </p:cNvPr>
          <p:cNvSpPr txBox="1"/>
          <p:nvPr/>
        </p:nvSpPr>
        <p:spPr>
          <a:xfrm>
            <a:off x="4249424" y="4804403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1DD5EF14-0E05-ED9B-6439-DD116230B4F4}"/>
              </a:ext>
            </a:extLst>
          </p:cNvPr>
          <p:cNvSpPr txBox="1"/>
          <p:nvPr/>
        </p:nvSpPr>
        <p:spPr>
          <a:xfrm>
            <a:off x="838200" y="5196177"/>
            <a:ext cx="1149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würde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CD4DF8BE-4E86-B1C8-081B-44190E8999DF}"/>
              </a:ext>
            </a:extLst>
          </p:cNvPr>
          <p:cNvSpPr txBox="1"/>
          <p:nvPr/>
        </p:nvSpPr>
        <p:spPr>
          <a:xfrm>
            <a:off x="100850" y="5630761"/>
            <a:ext cx="14746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Könnten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74132296-3A02-F307-BC15-41C42A556417}"/>
              </a:ext>
            </a:extLst>
          </p:cNvPr>
          <p:cNvSpPr txBox="1"/>
          <p:nvPr/>
        </p:nvSpPr>
        <p:spPr>
          <a:xfrm>
            <a:off x="4743277" y="6032297"/>
            <a:ext cx="12467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AT" sz="2800" dirty="0"/>
              <a:t>könnte</a:t>
            </a:r>
          </a:p>
        </p:txBody>
      </p:sp>
    </p:spTree>
    <p:extLst>
      <p:ext uri="{BB962C8B-B14F-4D97-AF65-F5344CB8AC3E}">
        <p14:creationId xmlns:p14="http://schemas.microsoft.com/office/powerpoint/2010/main" val="1535883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314</Words>
  <Application>Microsoft Office PowerPoint</Application>
  <PresentationFormat>Breitbild</PresentationFormat>
  <Paragraphs>78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Times New Roman</vt:lpstr>
      <vt:lpstr>Office</vt:lpstr>
      <vt:lpstr>DEUTSCHEXPRESSONLINE B1</vt:lpstr>
      <vt:lpstr>DEUTSCHEXPRESSONLINE B1</vt:lpstr>
      <vt:lpstr>DEUTSCHEXPRESSONLINE B1</vt:lpstr>
      <vt:lpstr>DEUTSCHEXPRESSONLINE B1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Dmytro Kazany</dc:creator>
  <cp:lastModifiedBy>Dmytro Kazany</cp:lastModifiedBy>
  <cp:revision>7</cp:revision>
  <dcterms:created xsi:type="dcterms:W3CDTF">2026-03-31T16:43:05Z</dcterms:created>
  <dcterms:modified xsi:type="dcterms:W3CDTF">2026-03-31T17:15:04Z</dcterms:modified>
</cp:coreProperties>
</file>