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7A0E38-0D32-6A0C-5451-840486F1FA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3AD7CF-41AA-F8ED-EF5E-1F8B8DCF39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0B90CE-CA57-C802-C2EF-9A8DD5AE2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B7FE-6DF0-4E54-AF02-EA5035838BEF}" type="datetimeFigureOut">
              <a:rPr lang="de-AT" smtClean="0"/>
              <a:t>30.03.2026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FBEE64-E6B2-8243-72AA-9DE3D9193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2D3AF8-9CDA-66BB-E5D8-E0995ABCF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EEE3-9A6A-45D5-A5E6-0A109770C9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54911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1C131F-D190-14B0-2AAD-CF03B9902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818FCC0-AD24-E557-2D75-A5C311F304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D788429-4941-3913-A42B-B6DABC8B1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B7FE-6DF0-4E54-AF02-EA5035838BEF}" type="datetimeFigureOut">
              <a:rPr lang="de-AT" smtClean="0"/>
              <a:t>30.03.2026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0AFD12B-94B9-90E4-C528-B723F1653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295DA4-5BE3-8B65-81A0-A1E7FF166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EEE3-9A6A-45D5-A5E6-0A109770C9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89794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8988BE3-B3D0-CE5C-A0CA-5F504F7200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A1AB2EF-3594-2088-1740-3CFBA8F645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F463F1B-F8DA-1DA4-495E-6C6200C0C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B7FE-6DF0-4E54-AF02-EA5035838BEF}" type="datetimeFigureOut">
              <a:rPr lang="de-AT" smtClean="0"/>
              <a:t>30.03.2026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020A8D0-C3A1-4546-7668-F4D46791C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670726B-13E7-EE22-6E1C-DCE983EC9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EEE3-9A6A-45D5-A5E6-0A109770C9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84486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D1350C-D97B-C69F-AA45-B655D85FA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839538-078B-FB67-02C7-C8B9E3682E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E94BE5E-778F-4148-1C01-E287F1C81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B7FE-6DF0-4E54-AF02-EA5035838BEF}" type="datetimeFigureOut">
              <a:rPr lang="de-AT" smtClean="0"/>
              <a:t>30.03.2026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7FD2F8-E8AC-181F-2B21-4D01D8D1A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1A59378-7327-5F1E-E615-876650858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EEE3-9A6A-45D5-A5E6-0A109770C9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27219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B0D607-74D7-0066-9E00-01843B67F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16D2CCB-CFAA-F0F8-BAD4-CB9732D7F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5ED48B1-31D9-279C-00C3-A1C8EE582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B7FE-6DF0-4E54-AF02-EA5035838BEF}" type="datetimeFigureOut">
              <a:rPr lang="de-AT" smtClean="0"/>
              <a:t>30.03.2026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CA5413-F015-E731-584C-7FEDD4F02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F61A7BA-6593-19D7-D89A-076F1753B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EEE3-9A6A-45D5-A5E6-0A109770C9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13778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43A425-6DCF-9290-0320-887482E98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CAEF4FE-8E97-7389-57C1-AAF00E96C7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E3594AE-4B16-CD2F-5DED-4D581FD9A9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72BB3C1-68D5-BE5C-BDE0-C3A3D0740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B7FE-6DF0-4E54-AF02-EA5035838BEF}" type="datetimeFigureOut">
              <a:rPr lang="de-AT" smtClean="0"/>
              <a:t>30.03.2026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1EA603A-BC8F-D362-FCE7-AC48F7FB3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8721FB6-DC7F-881D-D3BB-21D5CE8B7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EEE3-9A6A-45D5-A5E6-0A109770C9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90796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176E79-9B01-086E-BDBF-E7F686D5F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CF36083-D39A-7425-5187-B9568FDD21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EE02983-A29E-A9DC-4092-76C9BBB0E3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9AD19B1-EEEA-D6EA-C16F-603FE29CA5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65B8A00-010E-F01F-5D29-B4DB7CC1CD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181C5AD-1829-1095-FD61-F5726C836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B7FE-6DF0-4E54-AF02-EA5035838BEF}" type="datetimeFigureOut">
              <a:rPr lang="de-AT" smtClean="0"/>
              <a:t>30.03.2026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353701F-FD54-94E5-4428-5365A0A57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454321F-530A-73AD-6E5E-D44CDC953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EEE3-9A6A-45D5-A5E6-0A109770C9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10562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1DC11A-1D8A-1F89-5149-5A217033B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C0DDD07-99CB-16D9-C5F4-23D95FBE3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B7FE-6DF0-4E54-AF02-EA5035838BEF}" type="datetimeFigureOut">
              <a:rPr lang="de-AT" smtClean="0"/>
              <a:t>30.03.2026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1F83119-8AD2-2529-B4DD-437E0BD3F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FE0292D-2E27-397E-C7A9-E45AFE28C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EEE3-9A6A-45D5-A5E6-0A109770C9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7408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9191171-68F0-B9E2-359A-F43EE7D78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B7FE-6DF0-4E54-AF02-EA5035838BEF}" type="datetimeFigureOut">
              <a:rPr lang="de-AT" smtClean="0"/>
              <a:t>30.03.2026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CD0A6E1-0F14-F62F-713F-76AB1A65B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6CF25BB-7818-B16B-B5A5-DD89D51BF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EEE3-9A6A-45D5-A5E6-0A109770C9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44512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7B9F75-3332-9531-9E4F-FA8BE31E7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B5FA8C8-4F68-DF89-12EE-F9EB4A8F5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86835EF-46F5-997E-0061-60D78AF3DA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B538EB9-94B3-83EA-C414-C821FA856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B7FE-6DF0-4E54-AF02-EA5035838BEF}" type="datetimeFigureOut">
              <a:rPr lang="de-AT" smtClean="0"/>
              <a:t>30.03.2026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638B906-AD73-D1EB-9A06-D75E2BC23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C56B498-EFC5-52EB-2A48-A73A2EA4E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EEE3-9A6A-45D5-A5E6-0A109770C9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53727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C40A0B-3593-1000-7526-2613A2C0D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C455206-3178-4435-EDC8-2A6717DA2A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B1B6805-40A0-5EB2-BCD8-2D9B0DCB9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B3A1BBC-AFFB-AED5-343E-7948FC200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BB7FE-6DF0-4E54-AF02-EA5035838BEF}" type="datetimeFigureOut">
              <a:rPr lang="de-AT" smtClean="0"/>
              <a:t>30.03.2026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D56765F-0202-8559-5233-2FC9E2880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FDC132C-D360-1A46-C0EE-347E35335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EEE3-9A6A-45D5-A5E6-0A109770C9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86668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829851D-9ED8-1BA6-6C77-87141F4D6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201BB17-E199-E3D3-655C-C257F3DAF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CC6B1A0-33C2-5320-BB9B-78323E49E9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2BB7FE-6DF0-4E54-AF02-EA5035838BEF}" type="datetimeFigureOut">
              <a:rPr lang="de-AT" smtClean="0"/>
              <a:t>30.03.2026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A88B3FE-AE0C-B28D-0F38-AE998CE07A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77852E-419A-DFC9-0C72-4F4E3BD284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9EEEE3-9A6A-45D5-A5E6-0A109770C9C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19659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21605335-2026-A5D5-11C5-FA10CABE501C}"/>
              </a:ext>
            </a:extLst>
          </p:cNvPr>
          <p:cNvSpPr/>
          <p:nvPr/>
        </p:nvSpPr>
        <p:spPr>
          <a:xfrm>
            <a:off x="555171" y="631371"/>
            <a:ext cx="11299372" cy="79465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CB2415D-0AE4-49AB-BB87-8684794A0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/>
              <a:t>DEUTSCHEXPRESSONLINE B1</a:t>
            </a:r>
            <a:endParaRPr lang="de-AT" sz="4000" dirty="0"/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73CCE28D-5BA3-14E5-2760-2EAFAFF5659C}"/>
              </a:ext>
            </a:extLst>
          </p:cNvPr>
          <p:cNvSpPr/>
          <p:nvPr/>
        </p:nvSpPr>
        <p:spPr>
          <a:xfrm>
            <a:off x="555171" y="2090057"/>
            <a:ext cx="11299372" cy="387531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3CCE8C4-462A-871F-518C-35B9C5616405}"/>
              </a:ext>
            </a:extLst>
          </p:cNvPr>
          <p:cNvSpPr txBox="1"/>
          <p:nvPr/>
        </p:nvSpPr>
        <p:spPr>
          <a:xfrm>
            <a:off x="2525487" y="3624943"/>
            <a:ext cx="88815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/>
              <a:t>INFINITIVKONSTRUKTIONEN</a:t>
            </a:r>
            <a:endParaRPr lang="de-AT" sz="4400" dirty="0"/>
          </a:p>
        </p:txBody>
      </p:sp>
    </p:spTree>
    <p:extLst>
      <p:ext uri="{BB962C8B-B14F-4D97-AF65-F5344CB8AC3E}">
        <p14:creationId xmlns:p14="http://schemas.microsoft.com/office/powerpoint/2010/main" val="2522273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4AA9EB6A-0792-A399-02AA-7FDC4CC071F4}"/>
              </a:ext>
            </a:extLst>
          </p:cNvPr>
          <p:cNvSpPr/>
          <p:nvPr/>
        </p:nvSpPr>
        <p:spPr>
          <a:xfrm>
            <a:off x="185057" y="587829"/>
            <a:ext cx="11615057" cy="90351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EB74C21-CC64-23A7-76CC-A63A8DAB9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DEUTEXPRESSONLINE B1</a:t>
            </a:r>
            <a:endParaRPr lang="de-AT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486883A-CEBE-BA12-AF13-7A10C1BE4D8B}"/>
              </a:ext>
            </a:extLst>
          </p:cNvPr>
          <p:cNvSpPr txBox="1"/>
          <p:nvPr/>
        </p:nvSpPr>
        <p:spPr>
          <a:xfrm>
            <a:off x="185057" y="1593192"/>
            <a:ext cx="11821885" cy="5239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versuche, Deutsch ______ lernen.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Sie geht aus dem Haus, ______ die Tür ______ schließen.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sitzt am Computer, ______         arbeiten.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Wir planen, nächstes Jahr nach Österreich ______ reisen.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Sie geht schlafen, ______ ihre Hausaufgaben ______ machen.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spielt Fußball, ______ für die Prüfung ______ lernen.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habe beschlossen, mehr Bücher ______ lesen.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Sie fährt zur Arbeit, ______        frühstücken.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schaut Fernsehen, ______ seine Aufgaben ______ machen.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Wir hoffen, die Prüfung ______ bestehen.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6BC75208-B7D2-4E96-CCF2-9D1595BAFAB5}"/>
              </a:ext>
            </a:extLst>
          </p:cNvPr>
          <p:cNvSpPr txBox="1"/>
          <p:nvPr/>
        </p:nvSpPr>
        <p:spPr>
          <a:xfrm>
            <a:off x="3603171" y="1593192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zu</a:t>
            </a:r>
            <a:endParaRPr lang="de-AT" sz="2400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D1F60EED-46AA-8450-4F72-8E990CD8BCBC}"/>
              </a:ext>
            </a:extLst>
          </p:cNvPr>
          <p:cNvSpPr txBox="1"/>
          <p:nvPr/>
        </p:nvSpPr>
        <p:spPr>
          <a:xfrm>
            <a:off x="3603171" y="2198914"/>
            <a:ext cx="856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ohne</a:t>
            </a:r>
            <a:endParaRPr lang="de-AT" sz="2400" dirty="0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CCF2CCB8-62A2-B445-9598-9136E01C4673}"/>
              </a:ext>
            </a:extLst>
          </p:cNvPr>
          <p:cNvSpPr txBox="1"/>
          <p:nvPr/>
        </p:nvSpPr>
        <p:spPr>
          <a:xfrm>
            <a:off x="5649686" y="2198914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zu</a:t>
            </a:r>
            <a:endParaRPr lang="de-AT" sz="2400" dirty="0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D6303B4A-B9C0-ADBF-3185-BD7B675ACCA1}"/>
              </a:ext>
            </a:extLst>
          </p:cNvPr>
          <p:cNvSpPr txBox="1"/>
          <p:nvPr/>
        </p:nvSpPr>
        <p:spPr>
          <a:xfrm>
            <a:off x="3348101" y="2660579"/>
            <a:ext cx="14918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anstatt zu</a:t>
            </a:r>
            <a:endParaRPr lang="de-AT" sz="2400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8FC2961C-623A-EA4B-51C2-9B2AE6F9BC52}"/>
              </a:ext>
            </a:extLst>
          </p:cNvPr>
          <p:cNvSpPr txBox="1"/>
          <p:nvPr/>
        </p:nvSpPr>
        <p:spPr>
          <a:xfrm>
            <a:off x="6095999" y="3211286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zu</a:t>
            </a:r>
            <a:endParaRPr lang="de-AT" sz="2400" dirty="0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8401D215-A86F-3402-7CF0-F0CA861268B1}"/>
              </a:ext>
            </a:extLst>
          </p:cNvPr>
          <p:cNvSpPr txBox="1"/>
          <p:nvPr/>
        </p:nvSpPr>
        <p:spPr>
          <a:xfrm>
            <a:off x="2919938" y="3672951"/>
            <a:ext cx="856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ohne</a:t>
            </a:r>
            <a:endParaRPr lang="de-AT" sz="2400" dirty="0"/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CECA0E1B-1EB3-DAA1-8564-F389049786B6}"/>
              </a:ext>
            </a:extLst>
          </p:cNvPr>
          <p:cNvSpPr txBox="1"/>
          <p:nvPr/>
        </p:nvSpPr>
        <p:spPr>
          <a:xfrm>
            <a:off x="6341419" y="3672951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zu</a:t>
            </a:r>
            <a:endParaRPr lang="de-AT" sz="2400" dirty="0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32E037C2-CB7E-6E74-203C-70BF38DDB2A5}"/>
              </a:ext>
            </a:extLst>
          </p:cNvPr>
          <p:cNvSpPr txBox="1"/>
          <p:nvPr/>
        </p:nvSpPr>
        <p:spPr>
          <a:xfrm>
            <a:off x="2725463" y="4236465"/>
            <a:ext cx="1123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anstatt</a:t>
            </a:r>
            <a:endParaRPr lang="de-AT" sz="2400" dirty="0"/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53DD83F2-DEEE-861A-8122-15B009B0F126}"/>
              </a:ext>
            </a:extLst>
          </p:cNvPr>
          <p:cNvSpPr txBox="1"/>
          <p:nvPr/>
        </p:nvSpPr>
        <p:spPr>
          <a:xfrm>
            <a:off x="5895106" y="4236465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zu</a:t>
            </a:r>
            <a:endParaRPr lang="de-AT" sz="2400" dirty="0"/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6CFBEDC3-66D9-4986-D95F-F6A024184E3D}"/>
              </a:ext>
            </a:extLst>
          </p:cNvPr>
          <p:cNvSpPr txBox="1"/>
          <p:nvPr/>
        </p:nvSpPr>
        <p:spPr>
          <a:xfrm>
            <a:off x="5158846" y="4698130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zu</a:t>
            </a:r>
            <a:endParaRPr lang="de-AT" sz="2400" dirty="0"/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1D0F9F8C-D850-5A76-1E0E-97E88FB9617D}"/>
              </a:ext>
            </a:extLst>
          </p:cNvPr>
          <p:cNvSpPr txBox="1"/>
          <p:nvPr/>
        </p:nvSpPr>
        <p:spPr>
          <a:xfrm>
            <a:off x="3163755" y="5264808"/>
            <a:ext cx="12250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ohne zu</a:t>
            </a:r>
            <a:endParaRPr lang="de-AT" sz="2400" dirty="0"/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8279BCC0-6741-3A78-CAB9-BC33CB3D9F7A}"/>
              </a:ext>
            </a:extLst>
          </p:cNvPr>
          <p:cNvSpPr txBox="1"/>
          <p:nvPr/>
        </p:nvSpPr>
        <p:spPr>
          <a:xfrm>
            <a:off x="3158280" y="5769429"/>
            <a:ext cx="14918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anstatt</a:t>
            </a:r>
            <a:endParaRPr lang="de-AT" sz="2400" dirty="0"/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D4C4245A-A35E-36EA-57EA-5A0D78C66EB5}"/>
              </a:ext>
            </a:extLst>
          </p:cNvPr>
          <p:cNvSpPr txBox="1"/>
          <p:nvPr/>
        </p:nvSpPr>
        <p:spPr>
          <a:xfrm>
            <a:off x="6385946" y="5834743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zu</a:t>
            </a:r>
            <a:endParaRPr lang="de-AT" sz="2400" dirty="0"/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CE5A4B06-8ABE-50D6-8925-D8DA1D68B5FB}"/>
              </a:ext>
            </a:extLst>
          </p:cNvPr>
          <p:cNvSpPr txBox="1"/>
          <p:nvPr/>
        </p:nvSpPr>
        <p:spPr>
          <a:xfrm>
            <a:off x="3848591" y="6296408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zu</a:t>
            </a:r>
            <a:endParaRPr lang="de-AT" sz="2400" dirty="0"/>
          </a:p>
        </p:txBody>
      </p:sp>
    </p:spTree>
    <p:extLst>
      <p:ext uri="{BB962C8B-B14F-4D97-AF65-F5344CB8AC3E}">
        <p14:creationId xmlns:p14="http://schemas.microsoft.com/office/powerpoint/2010/main" val="4155472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3" grpId="0"/>
      <p:bldP spid="25" grpId="0"/>
      <p:bldP spid="27" grpId="0"/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0141AF6C-6C95-E7F3-A1B8-6265FFDA42CB}"/>
              </a:ext>
            </a:extLst>
          </p:cNvPr>
          <p:cNvSpPr/>
          <p:nvPr/>
        </p:nvSpPr>
        <p:spPr>
          <a:xfrm>
            <a:off x="304800" y="664029"/>
            <a:ext cx="11451771" cy="72934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753395-3B98-613E-27C9-875FA62E4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/>
              <a:t>DEUTSCHEXPRESSONLINE B1</a:t>
            </a:r>
            <a:endParaRPr lang="de-AT" sz="400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549B36F-1DA7-7EF9-3725-C218FEC6CACB}"/>
              </a:ext>
            </a:extLst>
          </p:cNvPr>
          <p:cNvSpPr txBox="1"/>
          <p:nvPr/>
        </p:nvSpPr>
        <p:spPr>
          <a:xfrm>
            <a:off x="228600" y="1593192"/>
            <a:ext cx="10515600" cy="5239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Sie verlässt das Büro, ______ das Licht ______ ausschalten.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geht einkaufen, ______ zu Hause ______ bleiben.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habe vergessen, meine Mutter ______ anrufen.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Sie sitzt im Café, ______ zu lernen.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Wir versuchen, besser Deutsch ______ sprechen.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fährt in den Urlaub, ______         arbeiten.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Sie verlässt die Wohnung, ______ das Fenster ______ schließen.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beginne, jeden Tag Deutsch ______ üben.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geht spazieren, ______ fernzusehen.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Sie fährt mit dem Fahrrad zur Arbeit, ______ das Auto ______ benutzen.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EFEAB91-E083-968B-5E56-6E6F237BD1FE}"/>
              </a:ext>
            </a:extLst>
          </p:cNvPr>
          <p:cNvSpPr txBox="1"/>
          <p:nvPr/>
        </p:nvSpPr>
        <p:spPr>
          <a:xfrm>
            <a:off x="3428999" y="1617890"/>
            <a:ext cx="856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ohne</a:t>
            </a:r>
            <a:endParaRPr lang="de-AT" sz="24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771D59A-438D-9FCB-5543-5437E9A99D5B}"/>
              </a:ext>
            </a:extLst>
          </p:cNvPr>
          <p:cNvSpPr txBox="1"/>
          <p:nvPr/>
        </p:nvSpPr>
        <p:spPr>
          <a:xfrm>
            <a:off x="6778502" y="1428844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zu</a:t>
            </a:r>
            <a:endParaRPr lang="de-AT" sz="24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AA192FC-1BEA-0785-E8F6-0CD143F8BED2}"/>
              </a:ext>
            </a:extLst>
          </p:cNvPr>
          <p:cNvSpPr txBox="1"/>
          <p:nvPr/>
        </p:nvSpPr>
        <p:spPr>
          <a:xfrm>
            <a:off x="2867435" y="2104253"/>
            <a:ext cx="1123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anstatt</a:t>
            </a:r>
            <a:endParaRPr lang="de-AT" sz="2400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9276988-ED9F-4FCB-3EAB-614FFF97C75B}"/>
              </a:ext>
            </a:extLst>
          </p:cNvPr>
          <p:cNvSpPr txBox="1"/>
          <p:nvPr/>
        </p:nvSpPr>
        <p:spPr>
          <a:xfrm>
            <a:off x="5240980" y="2131567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zu</a:t>
            </a:r>
            <a:endParaRPr lang="de-AT" sz="24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9FF1D37-2C70-0E65-9449-E328045D4D6D}"/>
              </a:ext>
            </a:extLst>
          </p:cNvPr>
          <p:cNvSpPr txBox="1"/>
          <p:nvPr/>
        </p:nvSpPr>
        <p:spPr>
          <a:xfrm>
            <a:off x="5850580" y="2467946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zu</a:t>
            </a:r>
            <a:endParaRPr lang="de-AT" sz="2400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D365F96-5AFC-5AA3-6CC2-0AE7371E4EA1}"/>
              </a:ext>
            </a:extLst>
          </p:cNvPr>
          <p:cNvSpPr txBox="1"/>
          <p:nvPr/>
        </p:nvSpPr>
        <p:spPr>
          <a:xfrm>
            <a:off x="2727639" y="3198167"/>
            <a:ext cx="1123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anstatt</a:t>
            </a:r>
            <a:endParaRPr lang="de-AT" sz="24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A89CF47-1499-8CAB-91D5-1ABEB19803B9}"/>
              </a:ext>
            </a:extLst>
          </p:cNvPr>
          <p:cNvSpPr txBox="1"/>
          <p:nvPr/>
        </p:nvSpPr>
        <p:spPr>
          <a:xfrm>
            <a:off x="4615543" y="3755571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zu</a:t>
            </a:r>
            <a:endParaRPr lang="de-AT" sz="240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C74A8210-CF09-4865-E800-6E6834A4A63D}"/>
              </a:ext>
            </a:extLst>
          </p:cNvPr>
          <p:cNvSpPr txBox="1"/>
          <p:nvPr/>
        </p:nvSpPr>
        <p:spPr>
          <a:xfrm>
            <a:off x="3428999" y="4237453"/>
            <a:ext cx="14918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anstatt zu</a:t>
            </a:r>
            <a:endParaRPr lang="de-AT" sz="2400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8A0AA53C-66E9-8C7A-5512-7BE259632F6B}"/>
              </a:ext>
            </a:extLst>
          </p:cNvPr>
          <p:cNvSpPr txBox="1"/>
          <p:nvPr/>
        </p:nvSpPr>
        <p:spPr>
          <a:xfrm>
            <a:off x="3890662" y="4778445"/>
            <a:ext cx="856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ohne</a:t>
            </a:r>
            <a:endParaRPr lang="de-AT" sz="2400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C0B1C0E1-D29D-DAE9-9CAF-AEF483B0E479}"/>
              </a:ext>
            </a:extLst>
          </p:cNvPr>
          <p:cNvSpPr txBox="1"/>
          <p:nvPr/>
        </p:nvSpPr>
        <p:spPr>
          <a:xfrm>
            <a:off x="6520543" y="4778445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zu</a:t>
            </a:r>
            <a:endParaRPr lang="de-AT" sz="2400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C0D1320D-61A8-6100-AB92-0C43FA3F7706}"/>
              </a:ext>
            </a:extLst>
          </p:cNvPr>
          <p:cNvSpPr txBox="1"/>
          <p:nvPr/>
        </p:nvSpPr>
        <p:spPr>
          <a:xfrm>
            <a:off x="4704260" y="5240110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zu</a:t>
            </a:r>
            <a:endParaRPr lang="de-AT" sz="2400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85460522-6C60-9086-4348-090B50978CA3}"/>
              </a:ext>
            </a:extLst>
          </p:cNvPr>
          <p:cNvSpPr txBox="1"/>
          <p:nvPr/>
        </p:nvSpPr>
        <p:spPr>
          <a:xfrm>
            <a:off x="2767534" y="5805382"/>
            <a:ext cx="1123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anstatt</a:t>
            </a:r>
            <a:endParaRPr lang="de-AT" sz="2400" dirty="0"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E3F673ED-3F61-A6A8-B81E-305901BCBFC0}"/>
              </a:ext>
            </a:extLst>
          </p:cNvPr>
          <p:cNvSpPr txBox="1"/>
          <p:nvPr/>
        </p:nvSpPr>
        <p:spPr>
          <a:xfrm>
            <a:off x="5170256" y="6370654"/>
            <a:ext cx="1123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anstatt</a:t>
            </a:r>
            <a:endParaRPr lang="de-AT" sz="2400" dirty="0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242CC55E-EB31-2F0C-F6D1-5FB40B2248EC}"/>
              </a:ext>
            </a:extLst>
          </p:cNvPr>
          <p:cNvSpPr txBox="1"/>
          <p:nvPr/>
        </p:nvSpPr>
        <p:spPr>
          <a:xfrm>
            <a:off x="7674429" y="6370654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zu</a:t>
            </a:r>
            <a:endParaRPr lang="de-AT" sz="2400" dirty="0"/>
          </a:p>
        </p:txBody>
      </p:sp>
    </p:spTree>
    <p:extLst>
      <p:ext uri="{BB962C8B-B14F-4D97-AF65-F5344CB8AC3E}">
        <p14:creationId xmlns:p14="http://schemas.microsoft.com/office/powerpoint/2010/main" val="3627269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CED901F0-6920-CCD6-4B80-0931EC2F6CB3}"/>
              </a:ext>
            </a:extLst>
          </p:cNvPr>
          <p:cNvSpPr/>
          <p:nvPr/>
        </p:nvSpPr>
        <p:spPr>
          <a:xfrm>
            <a:off x="283029" y="631371"/>
            <a:ext cx="11745685" cy="816429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688C8FA-F5E8-02D3-C556-789CCB806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/>
              <a:t>DEUTSCHEXPRESSONLINE B1</a:t>
            </a:r>
            <a:endParaRPr lang="de-AT" sz="400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A3D3FF7-41EE-064C-10A1-195140EACB51}"/>
              </a:ext>
            </a:extLst>
          </p:cNvPr>
          <p:cNvSpPr txBox="1"/>
          <p:nvPr/>
        </p:nvSpPr>
        <p:spPr>
          <a:xfrm>
            <a:off x="163285" y="1593192"/>
            <a:ext cx="10831285" cy="5239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Wir haben beschlossen, früher ______ kommen.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geht ins Bett, ______ das Handy  aus</a:t>
            </a:r>
            <a:r>
              <a:rPr lang="de-AT" sz="2400" kern="0" dirty="0">
                <a:solidFill>
                  <a:srgbClr val="EE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zu</a:t>
            </a: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schalten.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Sie trinkt Kaffee, ______ Tee ______ trinken.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plane, morgen länger ______ arbeiten.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hört Musik, ______ zu lernen.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Sie verlässt das Haus, ______ sich zu verabschieden.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Wir hoffen, bald eine Wohnung ______ finden.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 schaut Serien, ______ Sport ______ machen.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Sie fährt ins Fitnessstudio, ______ zu Hause ______ bleiben.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de-AT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Ich versuche, jeden Tag Deutsch ______ sprechen.</a:t>
            </a:r>
            <a:endParaRPr lang="de-AT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4DC2679-E5EC-AAE1-52C0-6A75F0EB1AFE}"/>
              </a:ext>
            </a:extLst>
          </p:cNvPr>
          <p:cNvSpPr txBox="1"/>
          <p:nvPr/>
        </p:nvSpPr>
        <p:spPr>
          <a:xfrm>
            <a:off x="4561114" y="1605247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zu</a:t>
            </a:r>
            <a:endParaRPr lang="de-AT" sz="24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80F1888-C662-D506-EA0B-6BC8B683D3F4}"/>
              </a:ext>
            </a:extLst>
          </p:cNvPr>
          <p:cNvSpPr txBox="1"/>
          <p:nvPr/>
        </p:nvSpPr>
        <p:spPr>
          <a:xfrm>
            <a:off x="2667000" y="2166257"/>
            <a:ext cx="856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ohne</a:t>
            </a:r>
            <a:endParaRPr lang="de-AT" sz="24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CB2A899-EE5A-785C-6E26-127A40120F51}"/>
              </a:ext>
            </a:extLst>
          </p:cNvPr>
          <p:cNvSpPr txBox="1"/>
          <p:nvPr/>
        </p:nvSpPr>
        <p:spPr>
          <a:xfrm>
            <a:off x="2667000" y="2641826"/>
            <a:ext cx="1123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anstatt</a:t>
            </a:r>
            <a:endParaRPr lang="de-AT" sz="2400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96E279F-41DB-5449-6806-19E7E6D329A1}"/>
              </a:ext>
            </a:extLst>
          </p:cNvPr>
          <p:cNvSpPr txBox="1"/>
          <p:nvPr/>
        </p:nvSpPr>
        <p:spPr>
          <a:xfrm>
            <a:off x="4561114" y="2641826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zu</a:t>
            </a:r>
            <a:endParaRPr lang="de-AT" sz="24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400D5E2-B6C5-7CBF-9361-4C090C1F4360}"/>
              </a:ext>
            </a:extLst>
          </p:cNvPr>
          <p:cNvSpPr txBox="1"/>
          <p:nvPr/>
        </p:nvSpPr>
        <p:spPr>
          <a:xfrm>
            <a:off x="3790128" y="3198167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zu</a:t>
            </a:r>
            <a:endParaRPr lang="de-AT" sz="2400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CAB527F-86D4-9DA6-0FEC-E22B1653B0D0}"/>
              </a:ext>
            </a:extLst>
          </p:cNvPr>
          <p:cNvSpPr txBox="1"/>
          <p:nvPr/>
        </p:nvSpPr>
        <p:spPr>
          <a:xfrm>
            <a:off x="2400197" y="3751090"/>
            <a:ext cx="1123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anstatt</a:t>
            </a:r>
            <a:endParaRPr lang="de-AT" sz="24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7BF1C10E-FBB2-C017-42BA-DAF76EB061BE}"/>
              </a:ext>
            </a:extLst>
          </p:cNvPr>
          <p:cNvSpPr txBox="1"/>
          <p:nvPr/>
        </p:nvSpPr>
        <p:spPr>
          <a:xfrm>
            <a:off x="3399225" y="4212755"/>
            <a:ext cx="856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ohne</a:t>
            </a:r>
            <a:endParaRPr lang="de-AT" sz="240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E989A1CA-246E-53DD-814E-6F0D804DA0C7}"/>
              </a:ext>
            </a:extLst>
          </p:cNvPr>
          <p:cNvSpPr txBox="1"/>
          <p:nvPr/>
        </p:nvSpPr>
        <p:spPr>
          <a:xfrm>
            <a:off x="4806534" y="4822371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zu</a:t>
            </a:r>
            <a:endParaRPr lang="de-AT" sz="2400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5801D1F-9962-0CD9-CA3E-3C780D03E052}"/>
              </a:ext>
            </a:extLst>
          </p:cNvPr>
          <p:cNvSpPr txBox="1"/>
          <p:nvPr/>
        </p:nvSpPr>
        <p:spPr>
          <a:xfrm>
            <a:off x="2667000" y="5284036"/>
            <a:ext cx="1123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anstatt</a:t>
            </a:r>
            <a:endParaRPr lang="de-AT" sz="2400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55A10304-08BB-5998-A29B-FFF7D4E4BAF6}"/>
              </a:ext>
            </a:extLst>
          </p:cNvPr>
          <p:cNvSpPr txBox="1"/>
          <p:nvPr/>
        </p:nvSpPr>
        <p:spPr>
          <a:xfrm>
            <a:off x="4691743" y="5284036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zu</a:t>
            </a:r>
            <a:endParaRPr lang="de-AT" sz="2400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8B547C91-33B5-D9C6-A84A-09D9E2F97C93}"/>
              </a:ext>
            </a:extLst>
          </p:cNvPr>
          <p:cNvSpPr txBox="1"/>
          <p:nvPr/>
        </p:nvSpPr>
        <p:spPr>
          <a:xfrm>
            <a:off x="3814035" y="5783684"/>
            <a:ext cx="1123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anstatt</a:t>
            </a:r>
            <a:endParaRPr lang="de-AT" sz="2400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B252428C-CC00-051B-C0AE-45AB5918CB14}"/>
              </a:ext>
            </a:extLst>
          </p:cNvPr>
          <p:cNvSpPr txBox="1"/>
          <p:nvPr/>
        </p:nvSpPr>
        <p:spPr>
          <a:xfrm>
            <a:off x="6155871" y="5794846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zu</a:t>
            </a:r>
            <a:endParaRPr lang="de-AT" sz="2400" dirty="0"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3CE1FEFB-23AF-BF60-71CF-34D99FEF6E16}"/>
              </a:ext>
            </a:extLst>
          </p:cNvPr>
          <p:cNvSpPr txBox="1"/>
          <p:nvPr/>
        </p:nvSpPr>
        <p:spPr>
          <a:xfrm>
            <a:off x="4937163" y="6256511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zu</a:t>
            </a:r>
            <a:endParaRPr lang="de-AT" sz="2400" dirty="0"/>
          </a:p>
        </p:txBody>
      </p:sp>
    </p:spTree>
    <p:extLst>
      <p:ext uri="{BB962C8B-B14F-4D97-AF65-F5344CB8AC3E}">
        <p14:creationId xmlns:p14="http://schemas.microsoft.com/office/powerpoint/2010/main" val="1535651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2" grpId="0"/>
      <p:bldP spid="14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</Words>
  <Application>Microsoft Office PowerPoint</Application>
  <PresentationFormat>Breitbild</PresentationFormat>
  <Paragraphs>76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Times New Roman</vt:lpstr>
      <vt:lpstr>Office</vt:lpstr>
      <vt:lpstr>DEUTSCHEXPRESSONLINE B1</vt:lpstr>
      <vt:lpstr>DEUTEXPRESSONLINE B1</vt:lpstr>
      <vt:lpstr>DEUTSCHEXPRESSONLINE B1</vt:lpstr>
      <vt:lpstr>DEUTSCHEXPRESSONLINE B1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Dmytro Kazany</dc:creator>
  <cp:lastModifiedBy>Dmytro Kazany</cp:lastModifiedBy>
  <cp:revision>10</cp:revision>
  <dcterms:created xsi:type="dcterms:W3CDTF">2026-03-30T15:25:06Z</dcterms:created>
  <dcterms:modified xsi:type="dcterms:W3CDTF">2026-03-30T16:04:53Z</dcterms:modified>
</cp:coreProperties>
</file>