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57C91-B6AE-B4AD-BE59-16E27394E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C4D7876-868E-5129-7D2A-DC6B95EE4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E6A01-22DE-4C9E-D1CB-F7413F72E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BD0B6E-1D84-C8A9-2387-6A59B840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87213F-2B13-7AFC-CBE0-03C892C7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22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8D470-B5B5-4FDA-8A8D-1750832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9C32B9-0CC0-7540-C3BF-8E0583507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0B4D2C-23E3-992E-7BF3-3C82E138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253F7E-AA80-C215-1AB7-237AABBE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E5B9BB-EA63-FB4E-1F65-E44DDE84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4014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34F3DCD-771E-27B9-93FE-A8295CE4C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1B7306-7678-DD23-E5A3-3B13D5335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F5AF84-5C43-1070-4B1F-F3766306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291042-1E79-CC88-1F2F-CAA379D4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370A5-F63A-FD46-AEA1-BCA30F2E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851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CFEFD-71AF-64D6-C530-4F3629638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DAAAD9-C738-7709-E97C-50F70DDC9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FE2AA-ADC3-071F-2538-ADD8E646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643BB4-2571-3CFF-AD46-6CAD63E34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77E209-497D-7C54-BBDD-240044668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071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3394A-E5B6-F2C4-415A-0E04C1B9E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982E60-8BD0-24E1-D030-E1FF4AF3E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1BB868-E8C0-3C44-5533-270412A87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F7D080-9C53-3E84-0DFA-D545F72A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EB33FE-A760-E8D9-0891-C352E597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988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4F8F1-A175-4BAC-FE5D-3A220CE25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2D0732-7FBC-7DBA-059B-AC55D80FE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30FF47-8765-4700-A7A6-1BAAA5597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116EC8-3CEE-23D6-BB11-F7BA035F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D87AF4-558A-7C42-92B9-86056DE5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9E69F8-A9A1-7B80-99AC-6BF70FB56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188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663E5-E45C-6F44-AA60-770337381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FE9DDD-4D73-291D-0DC4-D41F6AE2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65FADB-9E1F-B638-4405-29D144DAD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34566C2-F398-4F31-EA0D-04CB28365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2C31611-FFCB-D957-43D4-E9E3A2812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55846BB-B4D6-D256-50B6-C033C969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B08058-6198-6984-A7F7-0C12CB40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B50B12D-C939-2D63-CECE-41984739F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6337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A7811-37AD-1B45-8694-D8F25BEC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EA23B70-95D4-8C71-DA0F-FAA9038F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BCE3DA8-37F0-4778-DBC3-E5F034D9C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348299-3FF4-667C-C4FD-61C17DD9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5750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796F089-3E1D-9BD8-995C-22912F5FB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D01A960-6E04-F154-873B-20A21D2A6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E5033B-489F-D195-E452-89341CFA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406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C63C5-24DD-10A4-0990-37822381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8A461F-9FC3-B0B7-3749-3CDDA8A1F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82D3163-B7B3-3A40-8A72-DF00F370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C2FCCC-8C88-FDEA-CFF0-21F5617FA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47D5F9-F9F3-D3C9-40FE-F64FF65F4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F361D9-F89A-CE4F-B25E-2D4A616C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71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D2FAE4-639C-B3CC-33D0-7AF713B8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E0CFA70-C8BE-9F65-611F-CF12FB9B9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9F6B9F-7C8C-3C2A-99B8-0E3E2F1BB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74B006-7074-36DC-21EC-EB2293E0E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F62A06-E2F9-C4CF-C480-7EFC230C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99DADD-241B-383D-3907-45555A67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701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6847950-B409-D1D9-938F-91EF1A222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247001-BAEE-62D5-5F5D-615A9CED0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A49A13-3AE3-CB54-8FCB-FC298BAC7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74D0B-D1A8-4914-AFC7-8FFEA9D93655}" type="datetimeFigureOut">
              <a:rPr lang="de-AT" smtClean="0"/>
              <a:t>22.03.2026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9B77EC-9C85-C81B-3AC3-CD371EAEA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7C22A3-B861-3E7D-5207-A67777AE91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4A9BA-14F5-42C4-8F83-A22265B9E66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2512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2986FA3-C478-E231-6E1F-187BD0CBE478}"/>
              </a:ext>
            </a:extLst>
          </p:cNvPr>
          <p:cNvSpPr/>
          <p:nvPr/>
        </p:nvSpPr>
        <p:spPr>
          <a:xfrm>
            <a:off x="250371" y="653143"/>
            <a:ext cx="11495315" cy="71845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49654C-8E31-54A3-27D9-FD2C17572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B1</a:t>
            </a:r>
            <a:endParaRPr lang="de-AT" sz="4000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D2143CC5-79E0-E58E-B075-6C1EB1F675D3}"/>
              </a:ext>
            </a:extLst>
          </p:cNvPr>
          <p:cNvSpPr/>
          <p:nvPr/>
        </p:nvSpPr>
        <p:spPr>
          <a:xfrm>
            <a:off x="468086" y="2264229"/>
            <a:ext cx="11103428" cy="40277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FCEB00E-9592-0E04-960A-4FF88AE05D0B}"/>
              </a:ext>
            </a:extLst>
          </p:cNvPr>
          <p:cNvSpPr txBox="1"/>
          <p:nvPr/>
        </p:nvSpPr>
        <p:spPr>
          <a:xfrm>
            <a:off x="1948542" y="3733800"/>
            <a:ext cx="7347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            INDIREKTEFRAGE</a:t>
            </a:r>
            <a:endParaRPr lang="de-AT" sz="4800" dirty="0"/>
          </a:p>
        </p:txBody>
      </p:sp>
    </p:spTree>
    <p:extLst>
      <p:ext uri="{BB962C8B-B14F-4D97-AF65-F5344CB8AC3E}">
        <p14:creationId xmlns:p14="http://schemas.microsoft.com/office/powerpoint/2010/main" val="226208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82D66855-5601-4A67-E217-7C8CABCA1733}"/>
              </a:ext>
            </a:extLst>
          </p:cNvPr>
          <p:cNvSpPr/>
          <p:nvPr/>
        </p:nvSpPr>
        <p:spPr>
          <a:xfrm>
            <a:off x="283029" y="653143"/>
            <a:ext cx="11506200" cy="7728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536BB5-53E2-0802-72F0-486142A1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DEUTSCHEXPRESS B1</a:t>
            </a:r>
            <a:endParaRPr lang="de-AT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E7E821A-06E0-0431-035B-9C6519A3D5BD}"/>
              </a:ext>
            </a:extLst>
          </p:cNvPr>
          <p:cNvSpPr txBox="1"/>
          <p:nvPr/>
        </p:nvSpPr>
        <p:spPr>
          <a:xfrm>
            <a:off x="391886" y="1725696"/>
            <a:ext cx="87521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1.</a:t>
            </a:r>
            <a:r>
              <a:rPr lang="de-DE" dirty="0"/>
              <a:t>	</a:t>
            </a:r>
            <a:r>
              <a:rPr lang="de-DE" sz="2800" dirty="0"/>
              <a:t>Ich weiß nicht, ______ du morgen kommst. </a:t>
            </a:r>
          </a:p>
          <a:p>
            <a:r>
              <a:rPr lang="de-DE" sz="2800" dirty="0"/>
              <a:t>2.	Kannst du mir sagen, ______ der Zug ankommt? </a:t>
            </a:r>
          </a:p>
          <a:p>
            <a:r>
              <a:rPr lang="de-DE" sz="2800" dirty="0"/>
              <a:t>3.	Ich frage mich, ______ er heute Zeit hat. </a:t>
            </a:r>
          </a:p>
          <a:p>
            <a:r>
              <a:rPr lang="de-DE" sz="2800" dirty="0"/>
              <a:t>4.	Weißt du, ______ sie wohnt? </a:t>
            </a:r>
          </a:p>
          <a:p>
            <a:r>
              <a:rPr lang="de-DE" sz="2800" dirty="0"/>
              <a:t>5.	Er möchte wissen, ______ das Meeting beginnt. </a:t>
            </a:r>
          </a:p>
          <a:p>
            <a:r>
              <a:rPr lang="de-DE" sz="2800" dirty="0"/>
              <a:t>6.	Ich weiß nicht, ______ das richtig ist. </a:t>
            </a:r>
          </a:p>
          <a:p>
            <a:r>
              <a:rPr lang="de-DE" sz="2800" dirty="0"/>
              <a:t>7.	Kannst du mir erklären, ______ das funktioniert? </a:t>
            </a:r>
          </a:p>
          <a:p>
            <a:r>
              <a:rPr lang="de-DE" sz="2800" dirty="0"/>
              <a:t>8.	Ich frage mich, ______ du das gemacht hast. </a:t>
            </a:r>
          </a:p>
          <a:p>
            <a:r>
              <a:rPr lang="de-DE" sz="2800" dirty="0"/>
              <a:t>9.	Weißt du, ______ er Deutsch spricht? </a:t>
            </a:r>
          </a:p>
          <a:p>
            <a:r>
              <a:rPr lang="de-DE" sz="2800" dirty="0"/>
              <a:t>10.	Sie fragt, ______ du morgen arbeitest.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E846E0-D75D-A721-38A2-AF3DB59D9B00}"/>
              </a:ext>
            </a:extLst>
          </p:cNvPr>
          <p:cNvSpPr txBox="1"/>
          <p:nvPr/>
        </p:nvSpPr>
        <p:spPr>
          <a:xfrm>
            <a:off x="3810000" y="172874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A4BDD98-6527-100C-B155-BF7395B4BA7D}"/>
              </a:ext>
            </a:extLst>
          </p:cNvPr>
          <p:cNvSpPr txBox="1"/>
          <p:nvPr/>
        </p:nvSpPr>
        <p:spPr>
          <a:xfrm>
            <a:off x="4659086" y="2110451"/>
            <a:ext cx="1026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22CE5C9-53CE-3F2D-D1C6-5C0CE00F4965}"/>
              </a:ext>
            </a:extLst>
          </p:cNvPr>
          <p:cNvSpPr txBox="1"/>
          <p:nvPr/>
        </p:nvSpPr>
        <p:spPr>
          <a:xfrm>
            <a:off x="3810000" y="257866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EED7C4C-1F55-7AA9-6893-4E81A619FAB7}"/>
              </a:ext>
            </a:extLst>
          </p:cNvPr>
          <p:cNvSpPr txBox="1"/>
          <p:nvPr/>
        </p:nvSpPr>
        <p:spPr>
          <a:xfrm>
            <a:off x="3172005" y="3025687"/>
            <a:ext cx="637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wo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8898775-74D5-EF23-CD89-D55668ED6C80}"/>
              </a:ext>
            </a:extLst>
          </p:cNvPr>
          <p:cNvSpPr txBox="1"/>
          <p:nvPr/>
        </p:nvSpPr>
        <p:spPr>
          <a:xfrm>
            <a:off x="4349463" y="3403078"/>
            <a:ext cx="1026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CFBAF7B-DABF-A643-C7BC-C5D6C5D01601}"/>
              </a:ext>
            </a:extLst>
          </p:cNvPr>
          <p:cNvSpPr txBox="1"/>
          <p:nvPr/>
        </p:nvSpPr>
        <p:spPr>
          <a:xfrm>
            <a:off x="3787023" y="3878658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F53F712-55C1-1908-DFD3-4EB262C0E7D9}"/>
              </a:ext>
            </a:extLst>
          </p:cNvPr>
          <p:cNvSpPr txBox="1"/>
          <p:nvPr/>
        </p:nvSpPr>
        <p:spPr>
          <a:xfrm>
            <a:off x="5094514" y="427156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wie</a:t>
            </a:r>
            <a:endParaRPr lang="de-AT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250AE1D-C4C1-B316-08D1-FFD9C1F39DDD}"/>
              </a:ext>
            </a:extLst>
          </p:cNvPr>
          <p:cNvSpPr txBox="1"/>
          <p:nvPr/>
        </p:nvSpPr>
        <p:spPr>
          <a:xfrm>
            <a:off x="3571057" y="4695705"/>
            <a:ext cx="1259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warum</a:t>
            </a:r>
            <a:endParaRPr lang="de-AT" sz="28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81EADFF-8EDC-FB16-38D1-F4A1B853E955}"/>
              </a:ext>
            </a:extLst>
          </p:cNvPr>
          <p:cNvSpPr txBox="1"/>
          <p:nvPr/>
        </p:nvSpPr>
        <p:spPr>
          <a:xfrm>
            <a:off x="3044331" y="514969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1D8A4AB-A8D1-7797-BBAE-8130E4CFBBF5}"/>
              </a:ext>
            </a:extLst>
          </p:cNvPr>
          <p:cNvSpPr txBox="1"/>
          <p:nvPr/>
        </p:nvSpPr>
        <p:spPr>
          <a:xfrm>
            <a:off x="2905585" y="5569065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419783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5D0528B-E0E2-48DB-4AFF-965350FD0A7C}"/>
              </a:ext>
            </a:extLst>
          </p:cNvPr>
          <p:cNvSpPr/>
          <p:nvPr/>
        </p:nvSpPr>
        <p:spPr>
          <a:xfrm>
            <a:off x="217714" y="664029"/>
            <a:ext cx="11593286" cy="685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E778FB-7F4D-3D6B-F71E-E361FDE05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DEUTSCHEXPRESS B1</a:t>
            </a:r>
            <a:endParaRPr lang="de-AT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ABF8A1A-3CFC-1F85-DB73-ADAFA60C634C}"/>
              </a:ext>
            </a:extLst>
          </p:cNvPr>
          <p:cNvSpPr txBox="1"/>
          <p:nvPr/>
        </p:nvSpPr>
        <p:spPr>
          <a:xfrm>
            <a:off x="217713" y="1448697"/>
            <a:ext cx="973182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/>
              <a:t>11.	Ich weiß nicht, ______ das Restaurant geöffnet ist. </a:t>
            </a:r>
          </a:p>
          <a:p>
            <a:r>
              <a:rPr lang="de-DE" sz="2800" dirty="0"/>
              <a:t>12.	Kannst du mir sagen, ______ wir uns treffen? </a:t>
            </a:r>
          </a:p>
          <a:p>
            <a:r>
              <a:rPr lang="de-DE" sz="2800" dirty="0"/>
              <a:t>13.	Ich möchte wissen, ______ du heute Abend machst. </a:t>
            </a:r>
          </a:p>
          <a:p>
            <a:r>
              <a:rPr lang="de-DE" sz="2800" dirty="0"/>
              <a:t>14.	Weißt du, ______ der Film gut ist? </a:t>
            </a:r>
          </a:p>
          <a:p>
            <a:r>
              <a:rPr lang="de-DE" sz="2800" dirty="0"/>
              <a:t>15.	Er fragt, ______ sie mitkommt. </a:t>
            </a:r>
          </a:p>
          <a:p>
            <a:r>
              <a:rPr lang="de-DE" sz="2800" dirty="0"/>
              <a:t>16.	Ich weiß nicht, ______ das Wetter morgen schön wird. </a:t>
            </a:r>
          </a:p>
          <a:p>
            <a:r>
              <a:rPr lang="de-DE" sz="2800" dirty="0"/>
              <a:t>17.	Kannst du mir sagen, ______ das kostet? </a:t>
            </a:r>
          </a:p>
          <a:p>
            <a:r>
              <a:rPr lang="de-DE" sz="2800" dirty="0"/>
              <a:t>18.	Ich frage mich, ______ du Hunger hast. </a:t>
            </a:r>
          </a:p>
          <a:p>
            <a:r>
              <a:rPr lang="de-DE" sz="2800" dirty="0"/>
              <a:t>19.	Weißt du, ______ der Bus schon gefahren ist? </a:t>
            </a:r>
          </a:p>
          <a:p>
            <a:r>
              <a:rPr lang="de-DE" sz="2800" dirty="0"/>
              <a:t>20.	Sie möchte wissen, ______ wir fertig sind.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073E61C-32F7-3074-46FB-A98B26B31612}"/>
              </a:ext>
            </a:extLst>
          </p:cNvPr>
          <p:cNvSpPr txBox="1"/>
          <p:nvPr/>
        </p:nvSpPr>
        <p:spPr>
          <a:xfrm>
            <a:off x="3668486" y="187234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93DD353-4B65-E7EC-6C80-8CEAA8929185}"/>
              </a:ext>
            </a:extLst>
          </p:cNvPr>
          <p:cNvSpPr txBox="1"/>
          <p:nvPr/>
        </p:nvSpPr>
        <p:spPr>
          <a:xfrm>
            <a:off x="4442718" y="2308478"/>
            <a:ext cx="1026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4F85406-A848-9368-A505-EEA644CE09C8}"/>
              </a:ext>
            </a:extLst>
          </p:cNvPr>
          <p:cNvSpPr txBox="1"/>
          <p:nvPr/>
        </p:nvSpPr>
        <p:spPr>
          <a:xfrm>
            <a:off x="4276611" y="2668956"/>
            <a:ext cx="807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was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FB492EE-D1B8-F7AB-4CCD-09E801375BC7}"/>
              </a:ext>
            </a:extLst>
          </p:cNvPr>
          <p:cNvSpPr txBox="1"/>
          <p:nvPr/>
        </p:nvSpPr>
        <p:spPr>
          <a:xfrm>
            <a:off x="2928257" y="319217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8F0D1A6-9B75-1D90-E26F-A5BEC9CFAF53}"/>
              </a:ext>
            </a:extLst>
          </p:cNvPr>
          <p:cNvSpPr txBox="1"/>
          <p:nvPr/>
        </p:nvSpPr>
        <p:spPr>
          <a:xfrm>
            <a:off x="2612571" y="362494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12A65DF-94E7-6075-FFF1-96127778DCD9}"/>
              </a:ext>
            </a:extLst>
          </p:cNvPr>
          <p:cNvSpPr txBox="1"/>
          <p:nvPr/>
        </p:nvSpPr>
        <p:spPr>
          <a:xfrm>
            <a:off x="3668485" y="4011958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C1D3F4E-C9AA-2979-0A0F-9F6CD531E56D}"/>
              </a:ext>
            </a:extLst>
          </p:cNvPr>
          <p:cNvSpPr txBox="1"/>
          <p:nvPr/>
        </p:nvSpPr>
        <p:spPr>
          <a:xfrm>
            <a:off x="4680119" y="4452257"/>
            <a:ext cx="807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was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5812FAE-DEDB-FD9B-D207-CF366FA458E3}"/>
              </a:ext>
            </a:extLst>
          </p:cNvPr>
          <p:cNvSpPr txBox="1"/>
          <p:nvPr/>
        </p:nvSpPr>
        <p:spPr>
          <a:xfrm>
            <a:off x="3755571" y="48768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C6E41E6-8294-B8C5-8083-58E16E7CC744}"/>
              </a:ext>
            </a:extLst>
          </p:cNvPr>
          <p:cNvSpPr txBox="1"/>
          <p:nvPr/>
        </p:nvSpPr>
        <p:spPr>
          <a:xfrm>
            <a:off x="2850850" y="5216884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70C43EF-D968-4923-A8C2-1911AFDD8A5D}"/>
              </a:ext>
            </a:extLst>
          </p:cNvPr>
          <p:cNvSpPr txBox="1"/>
          <p:nvPr/>
        </p:nvSpPr>
        <p:spPr>
          <a:xfrm>
            <a:off x="4276611" y="5692135"/>
            <a:ext cx="1026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27374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BA590432-4638-786C-1303-FCA02130EA4B}"/>
              </a:ext>
            </a:extLst>
          </p:cNvPr>
          <p:cNvSpPr/>
          <p:nvPr/>
        </p:nvSpPr>
        <p:spPr>
          <a:xfrm>
            <a:off x="228600" y="544286"/>
            <a:ext cx="11680371" cy="84908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F20F59-ED91-7A63-AB3E-CB0DE005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B1</a:t>
            </a:r>
            <a:endParaRPr lang="de-AT" sz="4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587B30E-3FE5-4373-42AC-D10F982C0EE6}"/>
              </a:ext>
            </a:extLst>
          </p:cNvPr>
          <p:cNvSpPr txBox="1"/>
          <p:nvPr/>
        </p:nvSpPr>
        <p:spPr>
          <a:xfrm>
            <a:off x="108857" y="1587197"/>
            <a:ext cx="1018902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21.	Ich weiß nicht, ______ er das Problem lösen kann. </a:t>
            </a:r>
          </a:p>
          <a:p>
            <a:r>
              <a:rPr lang="de-DE" sz="2800" dirty="0"/>
              <a:t>22.	Kannst du mir sagen, ______ wir dort hinkommen? </a:t>
            </a:r>
          </a:p>
          <a:p>
            <a:r>
              <a:rPr lang="de-DE" sz="2800" dirty="0"/>
              <a:t>23.	Ich frage mich, ______ du das Buch gelesen hast. </a:t>
            </a:r>
          </a:p>
          <a:p>
            <a:r>
              <a:rPr lang="de-DE" sz="2800" dirty="0"/>
              <a:t>24.	Weißt du, ______ das Hotel teuer ist? </a:t>
            </a:r>
          </a:p>
          <a:p>
            <a:r>
              <a:rPr lang="de-DE" sz="2800" dirty="0"/>
              <a:t>25.	Er möchte wissen, ______ du ihm helfen kannst. </a:t>
            </a:r>
          </a:p>
          <a:p>
            <a:r>
              <a:rPr lang="de-DE" sz="2800" dirty="0"/>
              <a:t>26.	Ich weiß nicht, ______ sie heute kommt. </a:t>
            </a:r>
          </a:p>
          <a:p>
            <a:r>
              <a:rPr lang="de-DE" sz="2800" dirty="0"/>
              <a:t>27.	Kannst du mir sagen, ______ der Unterricht anfängt? </a:t>
            </a:r>
          </a:p>
          <a:p>
            <a:r>
              <a:rPr lang="de-DE" sz="2800" dirty="0"/>
              <a:t>28.	Ich frage mich, ______ das erlaubt ist. </a:t>
            </a:r>
          </a:p>
          <a:p>
            <a:r>
              <a:rPr lang="de-DE" sz="2800" dirty="0"/>
              <a:t>29.	Weißt du, ______ er morgen frei hat? </a:t>
            </a:r>
          </a:p>
          <a:p>
            <a:r>
              <a:rPr lang="de-DE" sz="2800" dirty="0"/>
              <a:t>30.	Sie fragt, ______ du das verstanden hast.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7239A89-ECBC-3537-6B2E-8B25E78D2FE1}"/>
              </a:ext>
            </a:extLst>
          </p:cNvPr>
          <p:cNvSpPr txBox="1"/>
          <p:nvPr/>
        </p:nvSpPr>
        <p:spPr>
          <a:xfrm>
            <a:off x="3537857" y="158719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E4217C7-4CB9-0B22-A957-7EAA6DB0C0C7}"/>
              </a:ext>
            </a:extLst>
          </p:cNvPr>
          <p:cNvSpPr txBox="1"/>
          <p:nvPr/>
        </p:nvSpPr>
        <p:spPr>
          <a:xfrm>
            <a:off x="4486508" y="202333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wie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550668C-0811-ABCD-5F2F-580C2D4986D7}"/>
              </a:ext>
            </a:extLst>
          </p:cNvPr>
          <p:cNvSpPr txBox="1"/>
          <p:nvPr/>
        </p:nvSpPr>
        <p:spPr>
          <a:xfrm>
            <a:off x="3537857" y="240574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F62BF7C-00DC-2C96-2C7D-68D474CB6C34}"/>
              </a:ext>
            </a:extLst>
          </p:cNvPr>
          <p:cNvSpPr txBox="1"/>
          <p:nvPr/>
        </p:nvSpPr>
        <p:spPr>
          <a:xfrm>
            <a:off x="2721429" y="292896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D916368-9C46-DD01-FE85-DD8E7DCB5774}"/>
              </a:ext>
            </a:extLst>
          </p:cNvPr>
          <p:cNvSpPr txBox="1"/>
          <p:nvPr/>
        </p:nvSpPr>
        <p:spPr>
          <a:xfrm>
            <a:off x="4123274" y="3287486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911154B-2FC1-559B-DE32-FA38F7D188F5}"/>
              </a:ext>
            </a:extLst>
          </p:cNvPr>
          <p:cNvSpPr txBox="1"/>
          <p:nvPr/>
        </p:nvSpPr>
        <p:spPr>
          <a:xfrm>
            <a:off x="3494314" y="3673852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C4D8ABC-EAB5-646F-1587-79788E040741}"/>
              </a:ext>
            </a:extLst>
          </p:cNvPr>
          <p:cNvSpPr txBox="1"/>
          <p:nvPr/>
        </p:nvSpPr>
        <p:spPr>
          <a:xfrm>
            <a:off x="4415982" y="4114724"/>
            <a:ext cx="1026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AFAF41C-4A49-010D-02B1-6AEAF879FC7E}"/>
              </a:ext>
            </a:extLst>
          </p:cNvPr>
          <p:cNvSpPr txBox="1"/>
          <p:nvPr/>
        </p:nvSpPr>
        <p:spPr>
          <a:xfrm>
            <a:off x="3494313" y="456951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74B6826-2CFA-5058-650A-BE8508F1B7E9}"/>
              </a:ext>
            </a:extLst>
          </p:cNvPr>
          <p:cNvSpPr txBox="1"/>
          <p:nvPr/>
        </p:nvSpPr>
        <p:spPr>
          <a:xfrm>
            <a:off x="2721429" y="5009193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21D83A2-19A6-1FED-8173-9D31EECC57E1}"/>
              </a:ext>
            </a:extLst>
          </p:cNvPr>
          <p:cNvSpPr txBox="1"/>
          <p:nvPr/>
        </p:nvSpPr>
        <p:spPr>
          <a:xfrm>
            <a:off x="2667001" y="5431567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ob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82271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Breitbild</PresentationFormat>
  <Paragraphs>66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B1</vt:lpstr>
      <vt:lpstr>DEUTSCHEXPRESS B1</vt:lpstr>
      <vt:lpstr>DEUTSCHEXPRESS B1</vt:lpstr>
      <vt:lpstr>DEUTSCHEXPRESS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5</cp:revision>
  <dcterms:created xsi:type="dcterms:W3CDTF">2026-03-22T11:07:08Z</dcterms:created>
  <dcterms:modified xsi:type="dcterms:W3CDTF">2026-03-22T11:45:35Z</dcterms:modified>
</cp:coreProperties>
</file>