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6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61A26B-EB5C-197A-3D9A-80FCBD4D1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87DEFF-13C2-DA73-27F4-374A12CDE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642DD4-905D-63C2-1E27-40CDD39A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AB851C-9780-13E4-384F-2331675D9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36A6C6-B038-2C40-C464-C71FAD408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96640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67D01-8194-F08B-AC57-26113ACCC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D2C6BBE-B18C-02ED-6D34-6069F2E3B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93E4C8-F1F9-20C2-51BB-6789E7C5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80F5F7-6FD4-B333-FF54-21B391C5F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041109-9D04-F4C7-CFF6-6C5334AA3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4495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45F09A4-1130-D7C8-C905-60A425907C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03C347-5A44-EAC3-B8C2-79B2046D3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3D315C-94F2-47B1-A89C-3C36EE6CA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686F91-83F2-5DA7-6CAA-0DDE4C16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A7F97F-B58D-FBA8-D577-AA4A4C6A8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9321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C96B33-1F1C-3FE5-7F33-EE6E31949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916E9D-0780-D491-00D2-E32BB19C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AE6199-7BC1-C5AB-B091-223AAC9AB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62A904-EF2C-443F-57D0-26E523287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9B4C57-8413-858D-102F-F8DA0AF0C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983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DD2A7-B60D-4909-FF27-3DFE27810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AB4887-93D6-772C-2DA2-04618B17F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5249D0-FCF5-8F68-5329-A45EC8EE0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45CF9B-DB30-8017-98B5-756DDE861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3E1AD0-723E-6E5D-6AE1-52498CDFE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8244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81014F-7347-FA68-7B73-299A9BA16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E77379-BED0-5131-FEE0-AA99F02C5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30C75F5-9D28-F88D-CC2B-04F4886E0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67DA22B-9269-3CEC-02D9-2B7D5C522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A3E4744-E124-9148-5A95-7097618C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D2BBCE-D651-209B-FD6B-9D4F37CD3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092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9ED49C-C11C-6541-C455-487AB83E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A0A330-B6D6-C8D4-242A-80364C919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70D29B8-2A8B-D058-DB8A-3146E0318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B7352D0-FB08-79C3-15F8-FE6196E32C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D629DBF-1273-4AB8-9200-596EACA526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D1BA676-1263-52BC-881A-834172D9D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7A3D6AF-B5CB-9F8E-FDCE-CA6189B02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0FE5DF0-6702-FD34-8B0D-63106B529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868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F3AAC-9A77-4E42-A9BE-6831333D6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CCFE2A1-E9D1-0A1B-94A7-C865EC35E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7DE6665-8C70-3840-CAC0-E45178CF7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6A39DB5-7F53-14AD-BA63-93AD4F4E0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73988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0358AD8-9D17-54B4-10DD-72C7C2220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A8AEE52-CAC1-5FD8-6084-5267DDFC5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06D949C-4F3C-26FD-07D0-38259BE2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041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38696-27F5-379B-8C1B-93C331F2D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5ECC46-9B82-E4D6-4E67-EC2A793A2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1E8ED4-FBE2-B74D-F4C5-BB8070571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9B27B0-125E-F1CA-BA4D-E98A6ACD2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F2CF48-4968-E426-18DE-E51DBE453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21BD49-925F-397B-6D2B-B259F29E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9186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D74D4-FE93-40C0-AB9A-82220D895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A03C6E9-3232-96AD-BCD3-3BBB6619FB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1541DA2-7546-0003-E989-082EBA3A4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94E95F-45CF-429C-985E-C40AF8766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61D012-A308-EC25-E32D-12CF74189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A125604-D3EF-1830-D678-4BC4FEBE5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761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83CEA2D-5356-D4B7-40A8-8B0DD499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79D2D0-398E-489C-0314-7F818DB76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50DF82-7C25-03F4-14A1-FA68079C3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910514-931D-4B5E-8FC5-99B8CBE20687}" type="datetimeFigureOut">
              <a:rPr lang="de-AT" smtClean="0"/>
              <a:t>04.03.2026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258109-E136-D8FA-62B1-486C016F36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6E9D2C-9A03-3E8B-1850-E26ADA391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D395A2-A72E-496D-BCFA-2ED361CF1E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13693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2C667C49-0C89-8F51-FB73-B76C22E7E3CB}"/>
              </a:ext>
            </a:extLst>
          </p:cNvPr>
          <p:cNvSpPr/>
          <p:nvPr/>
        </p:nvSpPr>
        <p:spPr>
          <a:xfrm>
            <a:off x="315686" y="631371"/>
            <a:ext cx="11636828" cy="77288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2E563C1-2868-74C1-D7B5-08D295C31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 A2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6CCC2EE6-60EA-90BE-05A0-5988344FF949}"/>
              </a:ext>
            </a:extLst>
          </p:cNvPr>
          <p:cNvSpPr/>
          <p:nvPr/>
        </p:nvSpPr>
        <p:spPr>
          <a:xfrm>
            <a:off x="511629" y="2111829"/>
            <a:ext cx="11440885" cy="38753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5510AFF-F500-535B-489C-519340A96BE0}"/>
              </a:ext>
            </a:extLst>
          </p:cNvPr>
          <p:cNvSpPr txBox="1"/>
          <p:nvPr/>
        </p:nvSpPr>
        <p:spPr>
          <a:xfrm>
            <a:off x="2525486" y="3178629"/>
            <a:ext cx="59048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800" dirty="0"/>
              <a:t>Adjektivdeklinationen</a:t>
            </a:r>
          </a:p>
        </p:txBody>
      </p:sp>
    </p:spTree>
    <p:extLst>
      <p:ext uri="{BB962C8B-B14F-4D97-AF65-F5344CB8AC3E}">
        <p14:creationId xmlns:p14="http://schemas.microsoft.com/office/powerpoint/2010/main" val="597294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380E22CE-1222-907E-322C-65F01371093A}"/>
              </a:ext>
            </a:extLst>
          </p:cNvPr>
          <p:cNvSpPr/>
          <p:nvPr/>
        </p:nvSpPr>
        <p:spPr>
          <a:xfrm>
            <a:off x="119743" y="642257"/>
            <a:ext cx="11821886" cy="7511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EBE551-31D0-3383-0346-DF12F598A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A2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54C1E92-B2A0-25F2-97C1-4990D4BB1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217073"/>
            <a:ext cx="7970452" cy="1243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Der klein___ Hund spielt im Garten.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sehe den klein___ Hund im Park.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alt___ Frau sitzt auf der Bank.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helfe der alt___ Frau.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groß___ Haus steht am See.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besuchen das interessant___ Museum.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Ein jung___ Mann fragt nach dem Weg.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sehe einen jung___ Mann vor dem Bahnhof.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Eine nett___ Lehrerin erklärt die Aufgabe.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spreche mit einer nett___ Lehrerin.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E6F8584-59F0-FD67-5E4C-7934D3C1CEB2}"/>
              </a:ext>
            </a:extLst>
          </p:cNvPr>
          <p:cNvSpPr txBox="1"/>
          <p:nvPr/>
        </p:nvSpPr>
        <p:spPr>
          <a:xfrm>
            <a:off x="1752601" y="1872343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215AF6D-A50C-0E57-01A0-C048F9FE51AF}"/>
              </a:ext>
            </a:extLst>
          </p:cNvPr>
          <p:cNvSpPr txBox="1"/>
          <p:nvPr/>
        </p:nvSpPr>
        <p:spPr>
          <a:xfrm>
            <a:off x="3048000" y="2243163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63D139-2FBD-4FF5-BB1C-C574B88AE57C}"/>
              </a:ext>
            </a:extLst>
          </p:cNvPr>
          <p:cNvSpPr txBox="1"/>
          <p:nvPr/>
        </p:nvSpPr>
        <p:spPr>
          <a:xfrm>
            <a:off x="1230085" y="2679297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A2D1B1-1212-B63F-2638-D106D5446863}"/>
              </a:ext>
            </a:extLst>
          </p:cNvPr>
          <p:cNvSpPr txBox="1"/>
          <p:nvPr/>
        </p:nvSpPr>
        <p:spPr>
          <a:xfrm>
            <a:off x="2648389" y="3113010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6F95975-8E09-2C70-4FC9-5CA1448B987F}"/>
              </a:ext>
            </a:extLst>
          </p:cNvPr>
          <p:cNvSpPr txBox="1"/>
          <p:nvPr/>
        </p:nvSpPr>
        <p:spPr>
          <a:xfrm>
            <a:off x="1719945" y="3579332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372F6EB-4BB0-1E62-699C-5BE4A78589D0}"/>
              </a:ext>
            </a:extLst>
          </p:cNvPr>
          <p:cNvSpPr txBox="1"/>
          <p:nvPr/>
        </p:nvSpPr>
        <p:spPr>
          <a:xfrm>
            <a:off x="4963885" y="4004581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8CF881A-A418-DC3A-6A0B-0D50615C8125}"/>
              </a:ext>
            </a:extLst>
          </p:cNvPr>
          <p:cNvSpPr txBox="1"/>
          <p:nvPr/>
        </p:nvSpPr>
        <p:spPr>
          <a:xfrm>
            <a:off x="1503599" y="4403999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A984C0D-9137-FE66-BF67-B13BD6D8984C}"/>
              </a:ext>
            </a:extLst>
          </p:cNvPr>
          <p:cNvSpPr txBox="1"/>
          <p:nvPr/>
        </p:nvSpPr>
        <p:spPr>
          <a:xfrm>
            <a:off x="3219379" y="4796942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74C3B97-76C4-A4D2-D217-5096C00AE549}"/>
              </a:ext>
            </a:extLst>
          </p:cNvPr>
          <p:cNvSpPr txBox="1"/>
          <p:nvPr/>
        </p:nvSpPr>
        <p:spPr>
          <a:xfrm>
            <a:off x="1719945" y="518160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CFD8CC4-06A2-5A18-F159-04070A0B612D}"/>
              </a:ext>
            </a:extLst>
          </p:cNvPr>
          <p:cNvSpPr txBox="1"/>
          <p:nvPr/>
        </p:nvSpPr>
        <p:spPr>
          <a:xfrm>
            <a:off x="4175623" y="5692523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</p:spTree>
    <p:extLst>
      <p:ext uri="{BB962C8B-B14F-4D97-AF65-F5344CB8AC3E}">
        <p14:creationId xmlns:p14="http://schemas.microsoft.com/office/powerpoint/2010/main" val="107944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52918994-1383-FE3C-00E2-6302AE9C9D8F}"/>
              </a:ext>
            </a:extLst>
          </p:cNvPr>
          <p:cNvSpPr/>
          <p:nvPr/>
        </p:nvSpPr>
        <p:spPr>
          <a:xfrm>
            <a:off x="163286" y="631371"/>
            <a:ext cx="11887200" cy="72934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64761B-2799-EA6B-9BE6-B271118A9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A2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C81ED51-D865-2276-D7D4-951F8C358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78574"/>
            <a:ext cx="7529112" cy="1215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Frisch___ Brot schmeckt gut.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kaufe frisch___ Brot beim Bäcker.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Mit kalt___ Wasser wasche ich mein Gesicht.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Kalt___ Wasser ist im Sommer sehr gut.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besuchen schön___ Städte in Europa.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sehe schön___ Städte auf der Reise.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Der alt___ Baum steht im Park.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fotografiere den alt___ Baum.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Ein klein___ Kind spielt im Zimmer.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gebe einem klein___ Kind einen Ball.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A4AB40E-CD06-9434-C9CC-06355823B05F}"/>
              </a:ext>
            </a:extLst>
          </p:cNvPr>
          <p:cNvSpPr txBox="1"/>
          <p:nvPr/>
        </p:nvSpPr>
        <p:spPr>
          <a:xfrm>
            <a:off x="1175657" y="1690688"/>
            <a:ext cx="548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76CB5E6-8C06-83B6-5F7B-95962F7D73FF}"/>
              </a:ext>
            </a:extLst>
          </p:cNvPr>
          <p:cNvSpPr txBox="1"/>
          <p:nvPr/>
        </p:nvSpPr>
        <p:spPr>
          <a:xfrm>
            <a:off x="2715131" y="2111828"/>
            <a:ext cx="548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D871225-0EFA-2B76-D657-0ED6C7372764}"/>
              </a:ext>
            </a:extLst>
          </p:cNvPr>
          <p:cNvSpPr txBox="1"/>
          <p:nvPr/>
        </p:nvSpPr>
        <p:spPr>
          <a:xfrm>
            <a:off x="1297531" y="2508230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 err="1"/>
              <a:t>em</a:t>
            </a:r>
            <a:endParaRPr lang="de-AT" sz="28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40F7AF8-88C2-24C3-0836-ECDADB5AC358}"/>
              </a:ext>
            </a:extLst>
          </p:cNvPr>
          <p:cNvSpPr txBox="1"/>
          <p:nvPr/>
        </p:nvSpPr>
        <p:spPr>
          <a:xfrm>
            <a:off x="838200" y="2952653"/>
            <a:ext cx="548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F4B74B7-05DB-CF86-4389-9847A145C1E6}"/>
              </a:ext>
            </a:extLst>
          </p:cNvPr>
          <p:cNvSpPr txBox="1"/>
          <p:nvPr/>
        </p:nvSpPr>
        <p:spPr>
          <a:xfrm>
            <a:off x="3390736" y="3361424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B82B5F7-E190-3A71-8ACE-CB329C9C30F5}"/>
              </a:ext>
            </a:extLst>
          </p:cNvPr>
          <p:cNvSpPr txBox="1"/>
          <p:nvPr/>
        </p:nvSpPr>
        <p:spPr>
          <a:xfrm>
            <a:off x="2615585" y="3788021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5D43777-585B-45EF-16E0-ACFF4D096344}"/>
              </a:ext>
            </a:extLst>
          </p:cNvPr>
          <p:cNvSpPr txBox="1"/>
          <p:nvPr/>
        </p:nvSpPr>
        <p:spPr>
          <a:xfrm>
            <a:off x="1287610" y="4254016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026BE38-4044-BDB9-99D5-53FEF75425E7}"/>
              </a:ext>
            </a:extLst>
          </p:cNvPr>
          <p:cNvSpPr txBox="1"/>
          <p:nvPr/>
        </p:nvSpPr>
        <p:spPr>
          <a:xfrm>
            <a:off x="3764556" y="4720012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CD2C4DF-204C-9956-501D-FA2A72BE8015}"/>
              </a:ext>
            </a:extLst>
          </p:cNvPr>
          <p:cNvSpPr txBox="1"/>
          <p:nvPr/>
        </p:nvSpPr>
        <p:spPr>
          <a:xfrm>
            <a:off x="1661430" y="5148943"/>
            <a:ext cx="548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CC2185D-F032-D1DC-BD58-88F6CAF20B8A}"/>
              </a:ext>
            </a:extLst>
          </p:cNvPr>
          <p:cNvSpPr txBox="1"/>
          <p:nvPr/>
        </p:nvSpPr>
        <p:spPr>
          <a:xfrm>
            <a:off x="3577646" y="5551714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</p:spTree>
    <p:extLst>
      <p:ext uri="{BB962C8B-B14F-4D97-AF65-F5344CB8AC3E}">
        <p14:creationId xmlns:p14="http://schemas.microsoft.com/office/powerpoint/2010/main" val="28866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1435E9D-AE2F-98DC-52C5-90722B66EABD}"/>
              </a:ext>
            </a:extLst>
          </p:cNvPr>
          <p:cNvSpPr/>
          <p:nvPr/>
        </p:nvSpPr>
        <p:spPr>
          <a:xfrm>
            <a:off x="163286" y="642257"/>
            <a:ext cx="11789228" cy="794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33B9C9-7DF9-F96E-47FA-58FFEE677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A2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2A18268-C7B2-5B27-54C9-CC7E9F336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78574"/>
            <a:ext cx="7405617" cy="1215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modern___ Schule hat viele Computer.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besuche die modern___ Schule morgen.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Ein interessant___ Buch liegt auf dem Tisch.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lese ein interessant___ Buch.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Mit neu___ Schuhen laufe ich schneller.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Neu___ Schuhe sind teuer.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Der freundlich___ Kellner bringt das Essen.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danke dem freundlich___ Kellner.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Eine schön___ Blume steht auf dem Tisch.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kaufe eine schön___ Blume.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79C494C-FDAC-F8A8-80CF-732F9CA00A1A}"/>
              </a:ext>
            </a:extLst>
          </p:cNvPr>
          <p:cNvSpPr txBox="1"/>
          <p:nvPr/>
        </p:nvSpPr>
        <p:spPr>
          <a:xfrm>
            <a:off x="2155371" y="1690688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2C107CF-810D-A21A-ABD7-3A1AC7701773}"/>
              </a:ext>
            </a:extLst>
          </p:cNvPr>
          <p:cNvSpPr txBox="1"/>
          <p:nvPr/>
        </p:nvSpPr>
        <p:spPr>
          <a:xfrm>
            <a:off x="3971433" y="2094166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63E20C7-FEB2-BF8B-FE25-141B18BAEA51}"/>
              </a:ext>
            </a:extLst>
          </p:cNvPr>
          <p:cNvSpPr txBox="1"/>
          <p:nvPr/>
        </p:nvSpPr>
        <p:spPr>
          <a:xfrm>
            <a:off x="2529191" y="2584430"/>
            <a:ext cx="548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83A1A9B-FD40-42CA-EBF1-9B517F403488}"/>
              </a:ext>
            </a:extLst>
          </p:cNvPr>
          <p:cNvSpPr txBox="1"/>
          <p:nvPr/>
        </p:nvSpPr>
        <p:spPr>
          <a:xfrm>
            <a:off x="3884069" y="2972927"/>
            <a:ext cx="548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E54CE62-877F-D58F-78B0-F4A3916F73CC}"/>
              </a:ext>
            </a:extLst>
          </p:cNvPr>
          <p:cNvSpPr txBox="1"/>
          <p:nvPr/>
        </p:nvSpPr>
        <p:spPr>
          <a:xfrm>
            <a:off x="1415143" y="3429000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EC1535C-8258-FE5B-3473-ECCC9C93FFC5}"/>
              </a:ext>
            </a:extLst>
          </p:cNvPr>
          <p:cNvSpPr txBox="1"/>
          <p:nvPr/>
        </p:nvSpPr>
        <p:spPr>
          <a:xfrm>
            <a:off x="838200" y="3876726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8B5D50C-A5B7-1E4F-CB91-52A5A1FA34A5}"/>
              </a:ext>
            </a:extLst>
          </p:cNvPr>
          <p:cNvSpPr txBox="1"/>
          <p:nvPr/>
        </p:nvSpPr>
        <p:spPr>
          <a:xfrm>
            <a:off x="2529191" y="426720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D111541-25C5-5070-9510-60000DD93E4A}"/>
              </a:ext>
            </a:extLst>
          </p:cNvPr>
          <p:cNvSpPr txBox="1"/>
          <p:nvPr/>
        </p:nvSpPr>
        <p:spPr>
          <a:xfrm>
            <a:off x="4220182" y="4637314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E692FD4-81F7-F00A-85B4-C747ECF95AB4}"/>
              </a:ext>
            </a:extLst>
          </p:cNvPr>
          <p:cNvSpPr txBox="1"/>
          <p:nvPr/>
        </p:nvSpPr>
        <p:spPr>
          <a:xfrm>
            <a:off x="1986133" y="5084334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1F72AF4-F836-76BA-B0CD-83EE7FABC39F}"/>
              </a:ext>
            </a:extLst>
          </p:cNvPr>
          <p:cNvSpPr txBox="1"/>
          <p:nvPr/>
        </p:nvSpPr>
        <p:spPr>
          <a:xfrm>
            <a:off x="3510249" y="5495509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418884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Breitbild</PresentationFormat>
  <Paragraphs>150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 A2</vt:lpstr>
      <vt:lpstr>DEUTSCHEXPRESS A2</vt:lpstr>
      <vt:lpstr>DEUTSCHEXPRESS A2</vt:lpstr>
      <vt:lpstr>DEUTSCHEXPRESS A2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6</cp:revision>
  <dcterms:created xsi:type="dcterms:W3CDTF">2026-03-04T05:53:49Z</dcterms:created>
  <dcterms:modified xsi:type="dcterms:W3CDTF">2026-03-04T06:21:42Z</dcterms:modified>
</cp:coreProperties>
</file>