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6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1081C4-D8ED-B2C8-07CF-D089CD76E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FB4E784-1B95-4BE9-DA48-7257C2B69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C6512C-754E-40DD-D5F7-1CF81674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2A011A-138C-24B8-C43F-7EC79F5F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A7B332-08AE-CBA0-7515-59BDF50F0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014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067D87-D28E-7B95-EB1A-B5F2D5EA0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F347527-A10D-0109-9308-0B3489A57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A29940-116D-5889-AE4E-7D2608F8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A977DB-2094-D591-F668-2F755C2D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1842E0-7AFB-FC9A-E0F2-1172F4F3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20065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78F5C9E-8A5F-12A7-E68E-E5BB273B4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657402-DEBB-8FD5-19C7-F44A2804F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BCA813-2440-2DFE-C1C3-D1AEAB2D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6CF021-9719-F215-7031-53D27402D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D7A1E2-B7AF-DAE6-D5C6-703A9C190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1913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668CE2-B0F7-C8ED-942B-BFAD99DE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155DDE-B8B7-BACF-C611-2AF828C5F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86C8D3-8EB7-4CB6-7220-AB0019EAA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DA98B8-F12C-AC2A-6B7E-55EE01402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6BC7B1-FF50-A987-2210-1D2C67064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7004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80948-C3FE-17F6-D021-81A81D24D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9FF3693-005C-AABF-717F-010A57E8E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063D54-10CF-CDA1-813C-3ABE38CFB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FE966E-B19F-3946-FFA8-E7A032573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20EC64-ED2A-E3F6-CAED-1BD82B882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2517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53E38-F7AC-4942-349D-FCD6D495C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29EAA5-D68B-AC21-D108-0F356EBE9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2C32AA-EC3C-BE15-1974-50EA5E7CE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7B4A34-2925-D3EF-75C3-8B9067FE9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18C99C-F26F-85B2-855D-D296B8EE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6636D6-61EB-9969-012C-CFA24B70F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5133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4AF583-7BAC-78CF-C111-2A87FA06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C3DEBCF-0A91-0317-BFD6-66D8903A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AF43DE-E979-71A0-0DC1-910593D86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1663B6E-FC3F-2946-DEB0-8EA511897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1D952BC-F291-D3FF-56BC-DD44954AED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ED94DD1-1AB5-B68E-2866-C72AAA62B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E8D0A66-3F94-4FBA-DE8E-CEF36AE2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18D950B-E6EF-5ABA-561F-E9822765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6907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B8230-3E9D-7057-81F9-DCBBF0BCA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552F2A0-356B-C88C-D34F-3368A0D77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4BA6ED-209F-0D36-1B5D-DD9DFCC71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02A09F1-A0F3-FCD7-8DF2-41E894424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655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DCCF5D3-D9F0-8907-6589-B1FFBE86E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186D5D-40F3-ABE2-1F7B-6756FEC47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F44E93C-5B1F-9943-6311-309CDE0E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38734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22D9C-1276-61F7-9611-75D83C4D3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F5CE04-AF7B-3EF9-0EE8-B4E00911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0449A1-071D-F0F5-8749-98F3D9E84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08C3B5-7DD5-1580-3591-32838DA4B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5C4B67-FFEA-2F7D-797B-7E83CC21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03C3554-3DBD-D552-2E51-4A51934CF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4986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CCAB9-6B14-7621-643C-C2D050C0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319EC53-54A2-000B-BBA1-D0BF69488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4CDB04-1880-77DF-B37A-8FE263C98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EC4F40-2E7B-0364-88E5-62DC24DD2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0B6B8A-CC31-C880-0FBD-5A1008F67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975FDA-456E-D316-5109-32DAEBEA9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1759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E7FC577-980A-2D10-D13C-7BDBB0FF8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AB2C83-010D-86BD-D328-0AB81D1D2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E337B8-A453-1A2B-6258-75EE9875A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85CF7-CD8A-4BF5-AE39-74D805725351}" type="datetimeFigureOut">
              <a:rPr lang="de-AT" smtClean="0"/>
              <a:t>03.03.2026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D4854A-F60F-1A97-0383-C8E9964FF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26137D-240A-A0E1-6FAC-53C183B80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0DC15-72AD-4A35-B36C-FAD440299A4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9848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054676AA-97DD-C24B-484C-A35F08E12F10}"/>
              </a:ext>
            </a:extLst>
          </p:cNvPr>
          <p:cNvSpPr/>
          <p:nvPr/>
        </p:nvSpPr>
        <p:spPr>
          <a:xfrm>
            <a:off x="228600" y="620486"/>
            <a:ext cx="11647714" cy="78377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5B0828C-2603-F130-14FC-25012674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ECF10ED0-3E8D-7799-70A8-29233FCBC19D}"/>
              </a:ext>
            </a:extLst>
          </p:cNvPr>
          <p:cNvSpPr/>
          <p:nvPr/>
        </p:nvSpPr>
        <p:spPr>
          <a:xfrm>
            <a:off x="478971" y="1992086"/>
            <a:ext cx="11277600" cy="41256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32F1AD7-BF32-B3E4-AB47-7EFA633DE62D}"/>
              </a:ext>
            </a:extLst>
          </p:cNvPr>
          <p:cNvSpPr txBox="1"/>
          <p:nvPr/>
        </p:nvSpPr>
        <p:spPr>
          <a:xfrm>
            <a:off x="1872343" y="3048000"/>
            <a:ext cx="75182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dirty="0"/>
              <a:t>Aussagesatz und Fragesatz.</a:t>
            </a:r>
            <a:endParaRPr lang="de-AT" sz="4800" dirty="0"/>
          </a:p>
        </p:txBody>
      </p:sp>
    </p:spTree>
    <p:extLst>
      <p:ext uri="{BB962C8B-B14F-4D97-AF65-F5344CB8AC3E}">
        <p14:creationId xmlns:p14="http://schemas.microsoft.com/office/powerpoint/2010/main" val="90688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90742C22-BDD2-1F82-593B-FCCF6C4CD570}"/>
              </a:ext>
            </a:extLst>
          </p:cNvPr>
          <p:cNvSpPr/>
          <p:nvPr/>
        </p:nvSpPr>
        <p:spPr>
          <a:xfrm>
            <a:off x="185057" y="566057"/>
            <a:ext cx="11713029" cy="8926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AE180F8-1ACF-D1F3-13EF-BBB95A889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39F5384-9CAF-D7C7-497D-67ACDF74F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17020"/>
            <a:ext cx="11898086" cy="1212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aus Spanien. (kommen)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wohnst du?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du Kaffee? (trinken)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22 Jahre alt. (sein)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heißt du?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Deutsch. (lernen)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ihr Hunger? (haben)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beginnt der Unterricht?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Maria ______ einen Hund. (haben)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das dein Buch? (sein)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6E29F4E-E381-AC2A-19FC-5AC24E0E7893}"/>
              </a:ext>
            </a:extLst>
          </p:cNvPr>
          <p:cNvSpPr txBox="1"/>
          <p:nvPr/>
        </p:nvSpPr>
        <p:spPr>
          <a:xfrm>
            <a:off x="685800" y="1659618"/>
            <a:ext cx="1351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komme</a:t>
            </a:r>
            <a:endParaRPr lang="de-AT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D13E860-2A7F-1857-6F86-36591358F854}"/>
              </a:ext>
            </a:extLst>
          </p:cNvPr>
          <p:cNvSpPr txBox="1"/>
          <p:nvPr/>
        </p:nvSpPr>
        <p:spPr>
          <a:xfrm>
            <a:off x="338236" y="2122160"/>
            <a:ext cx="695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Wo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0FDF269-F293-3AD8-16AE-086F4E8A33B1}"/>
              </a:ext>
            </a:extLst>
          </p:cNvPr>
          <p:cNvSpPr txBox="1"/>
          <p:nvPr/>
        </p:nvSpPr>
        <p:spPr>
          <a:xfrm>
            <a:off x="338236" y="2569029"/>
            <a:ext cx="120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Trinkst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0229F0F-D4DA-4360-296B-DF1FC7813FF2}"/>
              </a:ext>
            </a:extLst>
          </p:cNvPr>
          <p:cNvSpPr txBox="1"/>
          <p:nvPr/>
        </p:nvSpPr>
        <p:spPr>
          <a:xfrm>
            <a:off x="870077" y="2973061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ist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FA630C9-3D47-67BD-557E-FAA286E09BA4}"/>
              </a:ext>
            </a:extLst>
          </p:cNvPr>
          <p:cNvSpPr txBox="1"/>
          <p:nvPr/>
        </p:nvSpPr>
        <p:spPr>
          <a:xfrm>
            <a:off x="500743" y="3429000"/>
            <a:ext cx="779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Wie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A0A5EA9-9C08-274B-E55F-9C8020462FC2}"/>
              </a:ext>
            </a:extLst>
          </p:cNvPr>
          <p:cNvSpPr txBox="1"/>
          <p:nvPr/>
        </p:nvSpPr>
        <p:spPr>
          <a:xfrm>
            <a:off x="938336" y="3811966"/>
            <a:ext cx="117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lernen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1849BA6-2355-78C9-79C0-DCB8B63E6C96}"/>
              </a:ext>
            </a:extLst>
          </p:cNvPr>
          <p:cNvSpPr txBox="1"/>
          <p:nvPr/>
        </p:nvSpPr>
        <p:spPr>
          <a:xfrm>
            <a:off x="334031" y="4267905"/>
            <a:ext cx="946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Habt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914EF7C-C69C-078A-208A-8D2CF7CE6DC0}"/>
              </a:ext>
            </a:extLst>
          </p:cNvPr>
          <p:cNvSpPr txBox="1"/>
          <p:nvPr/>
        </p:nvSpPr>
        <p:spPr>
          <a:xfrm>
            <a:off x="500743" y="4702629"/>
            <a:ext cx="1075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Wann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930281B-45C1-E80D-ADAB-3FF67BC70C2A}"/>
              </a:ext>
            </a:extLst>
          </p:cNvPr>
          <p:cNvSpPr txBox="1"/>
          <p:nvPr/>
        </p:nvSpPr>
        <p:spPr>
          <a:xfrm>
            <a:off x="1392106" y="5094339"/>
            <a:ext cx="684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hat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B718106-8A33-3835-7541-CD8D99330D2E}"/>
              </a:ext>
            </a:extLst>
          </p:cNvPr>
          <p:cNvSpPr txBox="1"/>
          <p:nvPr/>
        </p:nvSpPr>
        <p:spPr>
          <a:xfrm>
            <a:off x="413657" y="5540829"/>
            <a:ext cx="565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Ist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106806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6D2E7418-A97E-983F-5B3E-40AC39D72906}"/>
              </a:ext>
            </a:extLst>
          </p:cNvPr>
          <p:cNvSpPr/>
          <p:nvPr/>
        </p:nvSpPr>
        <p:spPr>
          <a:xfrm>
            <a:off x="174171" y="620486"/>
            <a:ext cx="11723915" cy="8055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30570E6-85B4-44D1-3808-E2D9C5702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FCE402D-D33A-9B41-FBD2-483D7DF1A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5248190"/>
            <a:ext cx="11049000" cy="11326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lernst du Deutsch?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in Berlin. (wohnen)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     Sie Englisch? (sprechen)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machst du am Wochenende?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Kind ______ ein Bild. (malen)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er Fußball? (spielen)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kommst du?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Peter ______ gern Musik. (hören)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wir morgen frei? (haben)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alt bist du?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59A3F8D-6EA5-8E88-1D1B-8C7AF20BAB02}"/>
              </a:ext>
            </a:extLst>
          </p:cNvPr>
          <p:cNvSpPr txBox="1"/>
          <p:nvPr/>
        </p:nvSpPr>
        <p:spPr>
          <a:xfrm>
            <a:off x="184239" y="1690688"/>
            <a:ext cx="1307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Warum</a:t>
            </a:r>
            <a:endParaRPr lang="de-AT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177E408-A8D2-D7FD-B13F-D7C580E0B994}"/>
              </a:ext>
            </a:extLst>
          </p:cNvPr>
          <p:cNvSpPr txBox="1"/>
          <p:nvPr/>
        </p:nvSpPr>
        <p:spPr>
          <a:xfrm>
            <a:off x="729342" y="2115936"/>
            <a:ext cx="1221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wohne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0E6886B-9413-3C3B-E3B9-C7ECAC8BB1BC}"/>
              </a:ext>
            </a:extLst>
          </p:cNvPr>
          <p:cNvSpPr txBox="1"/>
          <p:nvPr/>
        </p:nvSpPr>
        <p:spPr>
          <a:xfrm>
            <a:off x="227782" y="2541184"/>
            <a:ext cx="1667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Sprechen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9661358-8F9E-5382-6E6A-ABDDAC9F546B}"/>
              </a:ext>
            </a:extLst>
          </p:cNvPr>
          <p:cNvSpPr txBox="1"/>
          <p:nvPr/>
        </p:nvSpPr>
        <p:spPr>
          <a:xfrm>
            <a:off x="287125" y="2966432"/>
            <a:ext cx="855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Was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83E8474-085C-2CEF-7A62-34C6456C6808}"/>
              </a:ext>
            </a:extLst>
          </p:cNvPr>
          <p:cNvSpPr txBox="1"/>
          <p:nvPr/>
        </p:nvSpPr>
        <p:spPr>
          <a:xfrm>
            <a:off x="1950830" y="3429000"/>
            <a:ext cx="889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malt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DA87D3C-3C11-83EE-3B68-E3F0993CC0CB}"/>
              </a:ext>
            </a:extLst>
          </p:cNvPr>
          <p:cNvSpPr txBox="1"/>
          <p:nvPr/>
        </p:nvSpPr>
        <p:spPr>
          <a:xfrm>
            <a:off x="287125" y="3831771"/>
            <a:ext cx="1072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Spielt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3927797-AC00-4CFD-7CBE-F13E5D03C560}"/>
              </a:ext>
            </a:extLst>
          </p:cNvPr>
          <p:cNvSpPr txBox="1"/>
          <p:nvPr/>
        </p:nvSpPr>
        <p:spPr>
          <a:xfrm>
            <a:off x="237362" y="4246839"/>
            <a:ext cx="1201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Woher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4481F40-A285-0020-AD48-090881113991}"/>
              </a:ext>
            </a:extLst>
          </p:cNvPr>
          <p:cNvSpPr txBox="1"/>
          <p:nvPr/>
        </p:nvSpPr>
        <p:spPr>
          <a:xfrm>
            <a:off x="1340086" y="4666569"/>
            <a:ext cx="8162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hört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F7954A8-0F5A-924C-9002-8DC7240F1776}"/>
              </a:ext>
            </a:extLst>
          </p:cNvPr>
          <p:cNvSpPr txBox="1"/>
          <p:nvPr/>
        </p:nvSpPr>
        <p:spPr>
          <a:xfrm>
            <a:off x="222038" y="5112178"/>
            <a:ext cx="1217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Haben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53621F4-2AD0-0954-806F-E7D500C7EBE7}"/>
              </a:ext>
            </a:extLst>
          </p:cNvPr>
          <p:cNvSpPr txBox="1"/>
          <p:nvPr/>
        </p:nvSpPr>
        <p:spPr>
          <a:xfrm>
            <a:off x="363619" y="5554768"/>
            <a:ext cx="779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Wie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230524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7C5F5D23-4AB4-258C-17D7-6626DA76A21F}"/>
              </a:ext>
            </a:extLst>
          </p:cNvPr>
          <p:cNvSpPr/>
          <p:nvPr/>
        </p:nvSpPr>
        <p:spPr>
          <a:xfrm>
            <a:off x="239486" y="685800"/>
            <a:ext cx="11800114" cy="7946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7F1325-A126-4486-63DC-0423065D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 A1</a:t>
            </a:r>
            <a:endParaRPr lang="de-AT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D1D03DA-A74C-15CB-1F18-3E322A2C7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078574"/>
            <a:ext cx="5833648" cy="1215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de-DE" altLang="de-D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Ich ______ müde. (sein)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sie in München? (wohnen)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ist das?  (</a:t>
            </a:r>
            <a:r>
              <a:rPr lang="de-DE" altLang="de-DE" sz="2800" dirty="0">
                <a:latin typeface="Arial" panose="020B0604020202020204" pitchFamily="34" charset="0"/>
              </a:rPr>
              <a:t>e</a:t>
            </a: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Buch)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 ______ keine Zeit. (haben)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rufst du an?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 ______ Maria? (arbeiten)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 ______ ein Auto. (haben)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ihr heute Zeit? (haben)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 ______ mein Lehrer. (sein)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de-DE" altLang="de-DE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______ kostet das Buch?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5DA264E-5CC6-8299-959F-E3CCF902DF27}"/>
              </a:ext>
            </a:extLst>
          </p:cNvPr>
          <p:cNvSpPr txBox="1"/>
          <p:nvPr/>
        </p:nvSpPr>
        <p:spPr>
          <a:xfrm>
            <a:off x="968829" y="1690688"/>
            <a:ext cx="6687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bin</a:t>
            </a:r>
            <a:endParaRPr lang="de-AT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921627B-1EE7-7486-3945-BA5606AF67CF}"/>
              </a:ext>
            </a:extLst>
          </p:cNvPr>
          <p:cNvSpPr txBox="1"/>
          <p:nvPr/>
        </p:nvSpPr>
        <p:spPr>
          <a:xfrm>
            <a:off x="239486" y="2162529"/>
            <a:ext cx="1204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Wohnt</a:t>
            </a:r>
            <a:endParaRPr lang="de-AT" sz="28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BC88FE2-1E99-8C86-0AEF-3C2DF5F8B0BD}"/>
              </a:ext>
            </a:extLst>
          </p:cNvPr>
          <p:cNvSpPr txBox="1"/>
          <p:nvPr/>
        </p:nvSpPr>
        <p:spPr>
          <a:xfrm>
            <a:off x="410262" y="2602283"/>
            <a:ext cx="855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Was</a:t>
            </a:r>
            <a:endParaRPr lang="de-AT" sz="28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5E1C6BE-6498-2C1B-5662-C8B73993EF88}"/>
              </a:ext>
            </a:extLst>
          </p:cNvPr>
          <p:cNvSpPr txBox="1"/>
          <p:nvPr/>
        </p:nvSpPr>
        <p:spPr>
          <a:xfrm>
            <a:off x="863920" y="2990658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haben</a:t>
            </a:r>
            <a:endParaRPr lang="de-AT" sz="28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FF803A0-6E22-1B37-73E6-7A209E037B15}"/>
              </a:ext>
            </a:extLst>
          </p:cNvPr>
          <p:cNvSpPr txBox="1"/>
          <p:nvPr/>
        </p:nvSpPr>
        <p:spPr>
          <a:xfrm>
            <a:off x="410262" y="3429000"/>
            <a:ext cx="88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Wen</a:t>
            </a:r>
            <a:endParaRPr lang="de-AT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FBE3C44-4245-FF6A-F37E-98D2AABA3C09}"/>
              </a:ext>
            </a:extLst>
          </p:cNvPr>
          <p:cNvSpPr txBox="1"/>
          <p:nvPr/>
        </p:nvSpPr>
        <p:spPr>
          <a:xfrm>
            <a:off x="749361" y="3835391"/>
            <a:ext cx="1389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arbeitet</a:t>
            </a:r>
            <a:endParaRPr lang="de-AT" sz="28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0DBAB60-E1BC-1F19-67A6-597A78033DBD}"/>
              </a:ext>
            </a:extLst>
          </p:cNvPr>
          <p:cNvSpPr txBox="1"/>
          <p:nvPr/>
        </p:nvSpPr>
        <p:spPr>
          <a:xfrm>
            <a:off x="838199" y="4255717"/>
            <a:ext cx="684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hat</a:t>
            </a:r>
            <a:endParaRPr lang="de-AT" sz="28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1151F90-949F-279B-E041-61EFFE6C24A7}"/>
              </a:ext>
            </a:extLst>
          </p:cNvPr>
          <p:cNvSpPr txBox="1"/>
          <p:nvPr/>
        </p:nvSpPr>
        <p:spPr>
          <a:xfrm>
            <a:off x="320044" y="4695385"/>
            <a:ext cx="946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Habt</a:t>
            </a:r>
            <a:endParaRPr lang="de-AT" sz="28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0B38DFC-4B79-4412-D87A-6AC8B1BDD983}"/>
              </a:ext>
            </a:extLst>
          </p:cNvPr>
          <p:cNvSpPr txBox="1"/>
          <p:nvPr/>
        </p:nvSpPr>
        <p:spPr>
          <a:xfrm>
            <a:off x="1115775" y="5082434"/>
            <a:ext cx="55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ist</a:t>
            </a:r>
            <a:endParaRPr lang="de-AT" sz="2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A1FD816-C729-9680-82A7-10A729CAB948}"/>
              </a:ext>
            </a:extLst>
          </p:cNvPr>
          <p:cNvSpPr txBox="1"/>
          <p:nvPr/>
        </p:nvSpPr>
        <p:spPr>
          <a:xfrm>
            <a:off x="184174" y="5522102"/>
            <a:ext cx="1308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Wieviel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151372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Breitbild</PresentationFormat>
  <Paragraphs>145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DEUTSCHEXPRESS A1</vt:lpstr>
      <vt:lpstr>DEUTSCHEXPRESS A1</vt:lpstr>
      <vt:lpstr>DEUTSCHEXPRESS A1</vt:lpstr>
      <vt:lpstr>DEUTSCHEXPRESS A1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7</cp:revision>
  <dcterms:created xsi:type="dcterms:W3CDTF">2026-03-03T17:14:43Z</dcterms:created>
  <dcterms:modified xsi:type="dcterms:W3CDTF">2026-03-03T17:36:55Z</dcterms:modified>
</cp:coreProperties>
</file>