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A69816-42F1-EBF2-D7B3-5BA11F97F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B3C86C3-6CFF-AA06-3259-F08CC5961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DAA804-A23D-B192-DFD7-725B84BDF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83093B-0AB2-C8E9-AD52-E88A18D93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D979F5-CD98-3B16-5394-99CA1C968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8726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8DD6D-E5C8-F286-260D-6A3F5A88C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1523F57-917E-8945-15DF-8C87588E3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3F3260-0531-E2C3-9CB1-B0B36B992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1B3050-3F47-29C5-CFB4-3EF51F6EE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318E87-647C-6224-3A4C-14E88D369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35715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92787B2-D180-3447-E9F6-B3801DCC2F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78F350B-82E4-438D-D874-F6B7C1097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CD4B8B-8064-B725-7851-18B3A518A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EEEDCC-AE09-62B1-3552-61DCDC672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E38B96-3CF9-EB3A-AAAF-8C6D2BFAF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270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9665F5-F2A8-630D-1AED-AA0D28013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FCFE12-3840-B1F1-E72E-F5EC2CBDA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E7C4C7-4C19-B2BC-C6CF-F3FFD5FEB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D43CDF-9949-EF57-99BF-48268D3E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882610-B390-8CAE-3D0A-48B6ED721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1226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FF9CD0-6F77-7104-7136-40314861C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6B7291-6BE5-1DEF-0A65-DE0024ADE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CA26B6-4E5C-3EB4-7606-53E030EF0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E15721-9DB0-FD40-6EB0-3BABE7CD0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645D30-BAB0-FB27-472E-28447CFAC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8760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E952E-2F48-02D7-65A8-00C52FA43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19C814-21BB-C42B-546A-97D985722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28B5889-BC06-90B2-A022-72D809B0E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2961E0-A397-AB2B-892D-94876CB0F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C77A605-5967-99F8-3454-77422CD24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03BF13-FF2C-62C2-7299-9FF1F81B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39538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0010EE-28FB-1216-5A12-775D53055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1CCDA5-1881-23C2-5B0B-A35010526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4B16406-EBE3-1902-2906-F24C4E1EA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05B4E67-D844-34F2-52A1-F8BD97945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EB8C19E-3AA7-B6F3-6301-06D9FB2CE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47F96D3-727F-B09C-611C-A75A89C5F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69CE4C6-7C0D-069F-C775-A10CE5A6D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E376D11-4339-6D0C-6569-9CAA92E7C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941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0235A-CB53-6F66-9DAC-C47F33729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D576455-C5C5-4B28-11A8-5C0E3D50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F7595E5-EE0E-EE66-9C97-1B65141A1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B96326-E22D-20A3-AB90-8E14F0A05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89828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4E99529-076E-9C93-A500-0F0F00292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FFEE609-E57C-17CA-36B4-2AAA7770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06770C4-FD4C-FA36-56B7-C1BB0EB0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2284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A088CC-BE95-3D3E-640B-C8D31E870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93EA9E-9E93-190B-651E-7393457DF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D3E0944-A800-EC64-1ABD-54E115849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DB8979-1639-55C1-ABCD-F08DF2F09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40B5EF-A95E-B4EF-AC3A-04C0717A5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84380B-E802-F6CD-150D-02A95285A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3773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F8467E-15E2-57AE-9E51-1A1F6E1B0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6C14DE7-495A-54FC-29C7-0799A776E2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5B2454D-4FC9-A0A2-26EA-D39495AA6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AD6B11-3F46-85D3-25F1-4A3CF9A1C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E3EBDE3-DA5A-D5D3-CB0B-5417330CB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959E6FC-6F73-EE86-8B23-46F5878F7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3511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305440E-8B35-BFD4-5788-2018D1AEA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6FA741C-E123-F008-5D75-876CCBC99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F45FAA-E649-236B-926E-4BA2CBBA2E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FE36CE-8574-46C3-B16B-0FD6030DE2E8}" type="datetimeFigureOut">
              <a:rPr lang="de-AT" smtClean="0"/>
              <a:t>28.02.2026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B96027-18A0-F107-8BB8-761CC159A3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D0B7B6-552F-2B42-06E5-CB0C9C5A0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275536-D4CF-4EB7-8014-9D78E7F0053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495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B1E677A0-340A-4566-8359-75A4C5671457}"/>
              </a:ext>
            </a:extLst>
          </p:cNvPr>
          <p:cNvSpPr/>
          <p:nvPr/>
        </p:nvSpPr>
        <p:spPr>
          <a:xfrm>
            <a:off x="293914" y="642257"/>
            <a:ext cx="11419115" cy="71845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D28599E-A2FE-7853-6D24-B3E35C5C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B1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2B834778-4478-8BCF-6272-E3608AED10C9}"/>
              </a:ext>
            </a:extLst>
          </p:cNvPr>
          <p:cNvSpPr/>
          <p:nvPr/>
        </p:nvSpPr>
        <p:spPr>
          <a:xfrm>
            <a:off x="609600" y="2155371"/>
            <a:ext cx="11103429" cy="357051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D98B306-529C-4299-F0EA-637ECCD9A37E}"/>
              </a:ext>
            </a:extLst>
          </p:cNvPr>
          <p:cNvSpPr txBox="1"/>
          <p:nvPr/>
        </p:nvSpPr>
        <p:spPr>
          <a:xfrm>
            <a:off x="2569029" y="3341914"/>
            <a:ext cx="6150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4800" b="1" dirty="0"/>
              <a:t>zu + Infinitiv</a:t>
            </a:r>
          </a:p>
        </p:txBody>
      </p:sp>
    </p:spTree>
    <p:extLst>
      <p:ext uri="{BB962C8B-B14F-4D97-AF65-F5344CB8AC3E}">
        <p14:creationId xmlns:p14="http://schemas.microsoft.com/office/powerpoint/2010/main" val="1722439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1AB6747E-9F87-5680-4A46-C23991D74F9E}"/>
              </a:ext>
            </a:extLst>
          </p:cNvPr>
          <p:cNvSpPr/>
          <p:nvPr/>
        </p:nvSpPr>
        <p:spPr>
          <a:xfrm>
            <a:off x="304800" y="533400"/>
            <a:ext cx="11473543" cy="838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103B49C-8F93-6484-3542-60EDC2A8C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B1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A25F60D-8BB6-9FD6-477A-A5BD42BF3B38}"/>
              </a:ext>
            </a:extLst>
          </p:cNvPr>
          <p:cNvSpPr txBox="1"/>
          <p:nvPr/>
        </p:nvSpPr>
        <p:spPr>
          <a:xfrm>
            <a:off x="119743" y="1448697"/>
            <a:ext cx="1177834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de-DE" sz="2800" dirty="0"/>
              <a:t>Ich / planen / eine Reise machen → Ich plane, eine Reise zu machen.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Er / vergessen / das Fenster schließen 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Wir / hoffen / bald eine Antwort bekommen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Sie / versuchen / mehr Sport machen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Ich / beschließen / früher schlafen gehen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Sie / anfangen / Deutsch lernen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Wir / planen / ein neues Projekt starten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Er / versprechen / mir helfen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Ich / vorhaben / nächstes Jahr umziehen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Sie / lernen / Auto fahren</a:t>
            </a:r>
          </a:p>
          <a:p>
            <a:pPr>
              <a:buFont typeface="+mj-lt"/>
              <a:buAutoNum type="arabicPeriod"/>
            </a:pPr>
            <a:r>
              <a:rPr lang="de-DE" sz="2800" dirty="0"/>
              <a:t>Wir / aufhören / zu spät kommen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0FC78E7-E0FC-C9CF-E5F1-65BA404D8394}"/>
              </a:ext>
            </a:extLst>
          </p:cNvPr>
          <p:cNvSpPr txBox="1"/>
          <p:nvPr/>
        </p:nvSpPr>
        <p:spPr>
          <a:xfrm>
            <a:off x="6400800" y="1959429"/>
            <a:ext cx="5190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b="1" dirty="0"/>
              <a:t>Er hat vergessen, das Fenster zu schließen.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4F5C3FA-CF52-4C4D-26E1-BECD1072C418}"/>
              </a:ext>
            </a:extLst>
          </p:cNvPr>
          <p:cNvSpPr txBox="1"/>
          <p:nvPr/>
        </p:nvSpPr>
        <p:spPr>
          <a:xfrm>
            <a:off x="7130143" y="2359539"/>
            <a:ext cx="4829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dirty="0"/>
              <a:t>Wir hoffen, bald eine Antwort zu bekommen</a:t>
            </a:r>
            <a:r>
              <a:rPr lang="de-AT" sz="2000" b="1" dirty="0"/>
              <a:t>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EABBC95-814A-2CCE-94E4-5B8D2674C3E4}"/>
              </a:ext>
            </a:extLst>
          </p:cNvPr>
          <p:cNvSpPr txBox="1"/>
          <p:nvPr/>
        </p:nvSpPr>
        <p:spPr>
          <a:xfrm>
            <a:off x="6400800" y="2759649"/>
            <a:ext cx="44628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b="1" dirty="0"/>
              <a:t>Sie versucht, mehr Sport zu machen.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A818A5-F14D-CA25-8ECD-D4E088F51C5F}"/>
              </a:ext>
            </a:extLst>
          </p:cNvPr>
          <p:cNvSpPr txBox="1"/>
          <p:nvPr/>
        </p:nvSpPr>
        <p:spPr>
          <a:xfrm>
            <a:off x="6868886" y="3223194"/>
            <a:ext cx="5226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Ich habe beschlossen, früher schlafen zu gehen.</a:t>
            </a:r>
            <a:endParaRPr lang="de-AT" b="1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4ABF58E-A853-6386-2595-0CB23E21EE34}"/>
              </a:ext>
            </a:extLst>
          </p:cNvPr>
          <p:cNvSpPr txBox="1"/>
          <p:nvPr/>
        </p:nvSpPr>
        <p:spPr>
          <a:xfrm>
            <a:off x="5497286" y="3623304"/>
            <a:ext cx="4711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Sie hat angefangen, Deutsch zu lernen.</a:t>
            </a:r>
            <a:endParaRPr lang="de-AT" sz="2000" b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E30D0D0-9DD3-8624-D4F0-650493942697}"/>
              </a:ext>
            </a:extLst>
          </p:cNvPr>
          <p:cNvSpPr txBox="1"/>
          <p:nvPr/>
        </p:nvSpPr>
        <p:spPr>
          <a:xfrm>
            <a:off x="6520543" y="4023414"/>
            <a:ext cx="4874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Wir planen, ein neues Projekt zu starten</a:t>
            </a:r>
            <a:r>
              <a:rPr lang="de-DE" dirty="0"/>
              <a:t>.</a:t>
            </a:r>
            <a:endParaRPr lang="de-AT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2270920-3E8F-8FE5-DCC1-4635D5A768D0}"/>
              </a:ext>
            </a:extLst>
          </p:cNvPr>
          <p:cNvSpPr txBox="1"/>
          <p:nvPr/>
        </p:nvSpPr>
        <p:spPr>
          <a:xfrm>
            <a:off x="4903755" y="4486959"/>
            <a:ext cx="40925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Er hat versprochen, mir zu helfen.</a:t>
            </a:r>
            <a:endParaRPr lang="de-AT" sz="2000" b="1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0045AAA-078D-2A2C-EB78-2A99F12EBD92}"/>
              </a:ext>
            </a:extLst>
          </p:cNvPr>
          <p:cNvSpPr txBox="1"/>
          <p:nvPr/>
        </p:nvSpPr>
        <p:spPr>
          <a:xfrm>
            <a:off x="6868886" y="4963886"/>
            <a:ext cx="48730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Ich habe vor, nächstes Jahr umzuziehen.</a:t>
            </a:r>
            <a:endParaRPr lang="de-AT" sz="2000" b="1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1719245-79ED-F5B2-CCFE-8BECE1BA7105}"/>
              </a:ext>
            </a:extLst>
          </p:cNvPr>
          <p:cNvSpPr txBox="1"/>
          <p:nvPr/>
        </p:nvSpPr>
        <p:spPr>
          <a:xfrm>
            <a:off x="4550229" y="5363996"/>
            <a:ext cx="303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Sie lernt, Auto zu fahren.</a:t>
            </a:r>
            <a:endParaRPr lang="de-AT" sz="2000" b="1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E44DFB5-6C31-FF6E-F0AB-A00033650B6D}"/>
              </a:ext>
            </a:extLst>
          </p:cNvPr>
          <p:cNvSpPr txBox="1"/>
          <p:nvPr/>
        </p:nvSpPr>
        <p:spPr>
          <a:xfrm>
            <a:off x="5878286" y="5764106"/>
            <a:ext cx="41847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Wir hören auf, zu spät zu kommen.</a:t>
            </a:r>
            <a:endParaRPr lang="de-AT" sz="2000" b="1" dirty="0"/>
          </a:p>
        </p:txBody>
      </p:sp>
    </p:spTree>
    <p:extLst>
      <p:ext uri="{BB962C8B-B14F-4D97-AF65-F5344CB8AC3E}">
        <p14:creationId xmlns:p14="http://schemas.microsoft.com/office/powerpoint/2010/main" val="421989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44F1159C-39D1-0D10-1C58-382EE79BEA83}"/>
              </a:ext>
            </a:extLst>
          </p:cNvPr>
          <p:cNvSpPr/>
          <p:nvPr/>
        </p:nvSpPr>
        <p:spPr>
          <a:xfrm>
            <a:off x="272143" y="566057"/>
            <a:ext cx="11625943" cy="90351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F5A5932-4327-1AA2-AA8C-460D50E5B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D178C-C785-2B9B-9172-60A23D137A40}"/>
              </a:ext>
            </a:extLst>
          </p:cNvPr>
          <p:cNvSpPr txBox="1"/>
          <p:nvPr/>
        </p:nvSpPr>
        <p:spPr>
          <a:xfrm>
            <a:off x="141514" y="1310198"/>
            <a:ext cx="1205048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de-DE" sz="2400" dirty="0"/>
          </a:p>
          <a:p>
            <a:pPr>
              <a:buNone/>
            </a:pPr>
            <a:r>
              <a:rPr lang="de-DE" sz="2000" dirty="0"/>
              <a:t>Ich lerne viel. Ich möchte die Prüfung bestehen.→ Ich lerne viel, um die Prüfung zu bestehen.</a:t>
            </a:r>
          </a:p>
          <a:p>
            <a:pPr>
              <a:buFont typeface="+mj-lt"/>
              <a:buAutoNum type="arabicPeriod" startAt="11"/>
            </a:pPr>
            <a:r>
              <a:rPr lang="de-DE" sz="2000" dirty="0"/>
              <a:t>Ich gehe ins Fitnessstudio. Ich möchte fit bleiben.</a:t>
            </a:r>
          </a:p>
          <a:p>
            <a:pPr>
              <a:buFont typeface="+mj-lt"/>
              <a:buAutoNum type="arabicPeriod" startAt="11"/>
            </a:pPr>
            <a:r>
              <a:rPr lang="de-DE" sz="2000" dirty="0"/>
              <a:t>Er spart Geld. Er will ein Haus kaufen.</a:t>
            </a:r>
          </a:p>
          <a:p>
            <a:pPr>
              <a:buFont typeface="+mj-lt"/>
              <a:buAutoNum type="arabicPeriod" startAt="11"/>
            </a:pPr>
            <a:r>
              <a:rPr lang="de-DE" sz="2000" dirty="0"/>
              <a:t>Sie fährt nach Deutschland. Sie möchte dort arbeiten.</a:t>
            </a:r>
          </a:p>
          <a:p>
            <a:pPr>
              <a:buFont typeface="+mj-lt"/>
              <a:buAutoNum type="arabicPeriod" startAt="11"/>
            </a:pPr>
            <a:r>
              <a:rPr lang="de-DE" sz="2000" dirty="0"/>
              <a:t>Wir stehen früh auf. Wir wollen den Zug erreichen.</a:t>
            </a:r>
          </a:p>
          <a:p>
            <a:pPr>
              <a:buFont typeface="+mj-lt"/>
              <a:buAutoNum type="arabicPeriod" startAt="11"/>
            </a:pPr>
            <a:r>
              <a:rPr lang="de-DE" sz="2000" dirty="0"/>
              <a:t>Ich rufe dich an. Ich möchte dich informieren.</a:t>
            </a:r>
          </a:p>
          <a:p>
            <a:pPr>
              <a:buFont typeface="+mj-lt"/>
              <a:buAutoNum type="arabicPeriod" startAt="11"/>
            </a:pPr>
            <a:r>
              <a:rPr lang="de-DE" sz="2000" dirty="0"/>
              <a:t>Sie geht einkaufen. Sie will das Abendessen vorbereiten.</a:t>
            </a:r>
          </a:p>
          <a:p>
            <a:pPr>
              <a:buFont typeface="+mj-lt"/>
              <a:buAutoNum type="arabicPeriod" startAt="11"/>
            </a:pPr>
            <a:r>
              <a:rPr lang="de-DE" sz="2000" dirty="0"/>
              <a:t>Wir treffen uns heute. Wir wollen alles besprechen.</a:t>
            </a:r>
          </a:p>
          <a:p>
            <a:pPr>
              <a:buFont typeface="+mj-lt"/>
              <a:buAutoNum type="arabicPeriod" startAt="11"/>
            </a:pPr>
            <a:r>
              <a:rPr lang="de-DE" sz="2000" dirty="0"/>
              <a:t>Ich lese viel. Ich möchte meinen Wortschatz verbessern.</a:t>
            </a:r>
          </a:p>
          <a:p>
            <a:pPr>
              <a:buFont typeface="+mj-lt"/>
              <a:buAutoNum type="arabicPeriod" startAt="11"/>
            </a:pPr>
            <a:r>
              <a:rPr lang="de-DE" sz="2000" dirty="0"/>
              <a:t>Er trainiert hart. Er möchte das Spiel gewinnen.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45325E7-FE26-5809-9ABA-E2D2CC7254BB}"/>
              </a:ext>
            </a:extLst>
          </p:cNvPr>
          <p:cNvSpPr txBox="1"/>
          <p:nvPr/>
        </p:nvSpPr>
        <p:spPr>
          <a:xfrm>
            <a:off x="6085114" y="2029046"/>
            <a:ext cx="4811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Ich gehe ins Fitnessstudio, um fit zu bleiben.</a:t>
            </a:r>
            <a:endParaRPr lang="de-AT" b="1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2DA981C-B77D-18A3-7828-C0B7E48E47A7}"/>
              </a:ext>
            </a:extLst>
          </p:cNvPr>
          <p:cNvSpPr txBox="1"/>
          <p:nvPr/>
        </p:nvSpPr>
        <p:spPr>
          <a:xfrm>
            <a:off x="4789673" y="2325699"/>
            <a:ext cx="4078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Er spart Geld, um ein Haus zu kaufen</a:t>
            </a:r>
            <a:r>
              <a:rPr lang="de-DE" dirty="0"/>
              <a:t>.</a:t>
            </a:r>
            <a:endParaRPr lang="de-AT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288ECA8-4AB6-C308-6559-9CCDCBE2FD25}"/>
              </a:ext>
            </a:extLst>
          </p:cNvPr>
          <p:cNvSpPr txBox="1"/>
          <p:nvPr/>
        </p:nvSpPr>
        <p:spPr>
          <a:xfrm>
            <a:off x="6607629" y="2612571"/>
            <a:ext cx="5240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Sie fährt nach Deutschland, um dort zu arbeiten.</a:t>
            </a:r>
            <a:endParaRPr lang="de-AT" b="1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80F8B27-AAB7-6AEC-0153-B3D58F073199}"/>
              </a:ext>
            </a:extLst>
          </p:cNvPr>
          <p:cNvSpPr txBox="1"/>
          <p:nvPr/>
        </p:nvSpPr>
        <p:spPr>
          <a:xfrm>
            <a:off x="6096000" y="2927270"/>
            <a:ext cx="4897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Wir stehen früh auf, um den Zug zu erreichen</a:t>
            </a:r>
            <a:r>
              <a:rPr lang="de-DE" dirty="0"/>
              <a:t>.</a:t>
            </a:r>
            <a:endParaRPr lang="de-AT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010DDE3-F49A-F52F-6D15-3109AC4D75FD}"/>
              </a:ext>
            </a:extLst>
          </p:cNvPr>
          <p:cNvSpPr txBox="1"/>
          <p:nvPr/>
        </p:nvSpPr>
        <p:spPr>
          <a:xfrm>
            <a:off x="5693229" y="3233801"/>
            <a:ext cx="437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Ich rufe dich an, um dich zu informieren</a:t>
            </a:r>
            <a:r>
              <a:rPr lang="de-DE" dirty="0"/>
              <a:t>.</a:t>
            </a:r>
            <a:endParaRPr lang="de-AT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72635AA-B291-9FD5-A0B9-592ABF725448}"/>
              </a:ext>
            </a:extLst>
          </p:cNvPr>
          <p:cNvSpPr txBox="1"/>
          <p:nvPr/>
        </p:nvSpPr>
        <p:spPr>
          <a:xfrm>
            <a:off x="6607629" y="3548500"/>
            <a:ext cx="578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Sie geht einkaufen, </a:t>
            </a:r>
            <a:r>
              <a:rPr lang="de-DE" b="1" dirty="0"/>
              <a:t>um das Abendessen vorzubereiten</a:t>
            </a:r>
            <a:r>
              <a:rPr lang="de-DE" dirty="0"/>
              <a:t>.</a:t>
            </a:r>
            <a:endParaRPr lang="de-AT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B483DDC-0AAA-58BE-E5E1-27C75055F226}"/>
              </a:ext>
            </a:extLst>
          </p:cNvPr>
          <p:cNvSpPr txBox="1"/>
          <p:nvPr/>
        </p:nvSpPr>
        <p:spPr>
          <a:xfrm>
            <a:off x="6166757" y="3863199"/>
            <a:ext cx="5041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Wir treffen uns heute, um alles zu besprechen</a:t>
            </a:r>
            <a:r>
              <a:rPr lang="de-DE" dirty="0"/>
              <a:t>.</a:t>
            </a:r>
            <a:endParaRPr lang="de-AT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B5EFB0C-204C-0207-FE85-3211522027AB}"/>
              </a:ext>
            </a:extLst>
          </p:cNvPr>
          <p:cNvSpPr txBox="1"/>
          <p:nvPr/>
        </p:nvSpPr>
        <p:spPr>
          <a:xfrm>
            <a:off x="6743905" y="4154115"/>
            <a:ext cx="5536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Ich lese viel, um meinen Wortschatz zu verbessern.</a:t>
            </a:r>
            <a:endParaRPr lang="de-AT" b="1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09B2934-F194-78F8-672E-99CC655A34CA}"/>
              </a:ext>
            </a:extLst>
          </p:cNvPr>
          <p:cNvSpPr txBox="1"/>
          <p:nvPr/>
        </p:nvSpPr>
        <p:spPr>
          <a:xfrm>
            <a:off x="5780315" y="4458721"/>
            <a:ext cx="4632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Er trainiert hart, um das Spiel zu gewinnen</a:t>
            </a:r>
            <a:r>
              <a:rPr lang="de-DE" dirty="0"/>
              <a:t>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4961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4" grpId="0"/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40691333-8D6C-0F2B-FDEC-22FCE27B6D3E}"/>
              </a:ext>
            </a:extLst>
          </p:cNvPr>
          <p:cNvSpPr/>
          <p:nvPr/>
        </p:nvSpPr>
        <p:spPr>
          <a:xfrm>
            <a:off x="217714" y="598714"/>
            <a:ext cx="11680372" cy="75111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053499-C53C-E2DE-4B9B-3D9E66AC1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B1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0B323BC-FF53-5B45-6B89-7F837D890292}"/>
              </a:ext>
            </a:extLst>
          </p:cNvPr>
          <p:cNvSpPr txBox="1"/>
          <p:nvPr/>
        </p:nvSpPr>
        <p:spPr>
          <a:xfrm>
            <a:off x="97971" y="1587197"/>
            <a:ext cx="1209402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de-DE" b="1" dirty="0"/>
              <a:t> </a:t>
            </a:r>
            <a:r>
              <a:rPr lang="de-DE" sz="2400" b="1" dirty="0"/>
              <a:t>Fehler finden und korrigieren</a:t>
            </a:r>
          </a:p>
          <a:p>
            <a:pPr>
              <a:buNone/>
            </a:pPr>
            <a:endParaRPr lang="de-DE" sz="2400" b="1" dirty="0"/>
          </a:p>
          <a:p>
            <a:r>
              <a:rPr lang="de-DE" sz="2400" dirty="0"/>
              <a:t>20.Ich habe beschlossen, gehe ins Ausland.</a:t>
            </a:r>
          </a:p>
          <a:p>
            <a:pPr>
              <a:buFont typeface="+mj-lt"/>
              <a:buAutoNum type="arabicPeriod" startAt="21"/>
            </a:pPr>
            <a:r>
              <a:rPr lang="de-DE" sz="2400" dirty="0"/>
              <a:t>Es ist wichtig, macht regelmäßig Sport.</a:t>
            </a:r>
          </a:p>
          <a:p>
            <a:pPr>
              <a:buFont typeface="+mj-lt"/>
              <a:buAutoNum type="arabicPeriod" startAt="21"/>
            </a:pPr>
            <a:r>
              <a:rPr lang="de-DE" sz="2400" dirty="0"/>
              <a:t>Sie hat Angst, zu verliert ihren Job.</a:t>
            </a:r>
          </a:p>
          <a:p>
            <a:pPr>
              <a:buFont typeface="+mj-lt"/>
              <a:buAutoNum type="arabicPeriod" startAt="21"/>
            </a:pPr>
            <a:r>
              <a:rPr lang="de-DE" sz="2400" dirty="0"/>
              <a:t>Wir versuchen, pünktlich sind.</a:t>
            </a:r>
          </a:p>
          <a:p>
            <a:pPr>
              <a:buFont typeface="+mj-lt"/>
              <a:buAutoNum type="arabicPeriod" startAt="21"/>
            </a:pPr>
            <a:r>
              <a:rPr lang="de-DE" sz="2400" dirty="0"/>
              <a:t>Er hat vergessen, ruft mich an.</a:t>
            </a:r>
          </a:p>
          <a:p>
            <a:pPr>
              <a:buFont typeface="+mj-lt"/>
              <a:buAutoNum type="arabicPeriod" startAt="21"/>
            </a:pPr>
            <a:r>
              <a:rPr lang="de-DE" sz="2400" dirty="0"/>
              <a:t>Es ist schwer, versteht diese Aufgabe.</a:t>
            </a:r>
          </a:p>
          <a:p>
            <a:pPr>
              <a:buFont typeface="+mj-lt"/>
              <a:buAutoNum type="arabicPeriod" startAt="21"/>
            </a:pPr>
            <a:r>
              <a:rPr lang="de-DE" sz="2400" dirty="0"/>
              <a:t>Ich habe keine Lust, zu gehe arbeiten.</a:t>
            </a:r>
          </a:p>
          <a:p>
            <a:pPr>
              <a:buFont typeface="+mj-lt"/>
              <a:buAutoNum type="arabicPeriod" startAt="21"/>
            </a:pPr>
            <a:r>
              <a:rPr lang="de-DE" sz="2400" dirty="0"/>
              <a:t>Sie plant, kauft ein neues Auto.</a:t>
            </a:r>
          </a:p>
          <a:p>
            <a:pPr>
              <a:buFont typeface="+mj-lt"/>
              <a:buAutoNum type="arabicPeriod" startAt="21"/>
            </a:pPr>
            <a:r>
              <a:rPr lang="de-DE" sz="2400" dirty="0"/>
              <a:t>Wir hoffen, finden bald eine Lösung.</a:t>
            </a:r>
          </a:p>
          <a:p>
            <a:pPr>
              <a:buFont typeface="+mj-lt"/>
              <a:buAutoNum type="arabicPeriod" startAt="21"/>
            </a:pPr>
            <a:r>
              <a:rPr lang="de-DE" sz="2400" dirty="0"/>
              <a:t>Er hat aufgehört, raucht.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8A69945-6272-038B-C3C8-90C63B272C0E}"/>
              </a:ext>
            </a:extLst>
          </p:cNvPr>
          <p:cNvSpPr txBox="1"/>
          <p:nvPr/>
        </p:nvSpPr>
        <p:spPr>
          <a:xfrm>
            <a:off x="5856515" y="2318658"/>
            <a:ext cx="6416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Ich habe beschlossen, ins Ausland zu gehen.</a:t>
            </a:r>
            <a:endParaRPr lang="de-AT" sz="2400" b="1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81743F2-EDCE-B184-FDC3-F4DEE37E86C9}"/>
              </a:ext>
            </a:extLst>
          </p:cNvPr>
          <p:cNvSpPr txBox="1"/>
          <p:nvPr/>
        </p:nvSpPr>
        <p:spPr>
          <a:xfrm>
            <a:off x="5649687" y="2663785"/>
            <a:ext cx="6218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Es ist wichtig, regelmäßig Sport zu machen.</a:t>
            </a:r>
            <a:endParaRPr lang="de-AT" sz="2400" b="1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77D1AC0-6BA0-CF6B-87FA-B5C3636199BC}"/>
              </a:ext>
            </a:extLst>
          </p:cNvPr>
          <p:cNvSpPr txBox="1"/>
          <p:nvPr/>
        </p:nvSpPr>
        <p:spPr>
          <a:xfrm>
            <a:off x="5181600" y="3050119"/>
            <a:ext cx="5179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Sie hat Angst, ihren Job zu verlieren.</a:t>
            </a:r>
            <a:endParaRPr lang="de-AT" sz="2400" b="1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5048984-5A40-2EA7-702C-B8907D07C5D7}"/>
              </a:ext>
            </a:extLst>
          </p:cNvPr>
          <p:cNvSpPr txBox="1"/>
          <p:nvPr/>
        </p:nvSpPr>
        <p:spPr>
          <a:xfrm>
            <a:off x="4669971" y="3421266"/>
            <a:ext cx="4789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Wir versuchen, pünktlich zu sein</a:t>
            </a:r>
            <a:r>
              <a:rPr lang="de-DE" dirty="0"/>
              <a:t>.</a:t>
            </a:r>
            <a:endParaRPr lang="de-AT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5BCCD9A-0EFB-00C3-B162-90033A69ABF4}"/>
              </a:ext>
            </a:extLst>
          </p:cNvPr>
          <p:cNvSpPr txBox="1"/>
          <p:nvPr/>
        </p:nvSpPr>
        <p:spPr>
          <a:xfrm>
            <a:off x="4669971" y="3781580"/>
            <a:ext cx="4876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Er hat vergessen, mich anzurufen</a:t>
            </a:r>
            <a:r>
              <a:rPr lang="de-DE" dirty="0"/>
              <a:t>.</a:t>
            </a:r>
            <a:endParaRPr lang="de-AT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E8277EFB-34A4-FC02-8A6C-0B73D7BFFBDD}"/>
              </a:ext>
            </a:extLst>
          </p:cNvPr>
          <p:cNvSpPr txBox="1"/>
          <p:nvPr/>
        </p:nvSpPr>
        <p:spPr>
          <a:xfrm>
            <a:off x="5649687" y="4156815"/>
            <a:ext cx="6052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Es ist schwer, diese Aufgabe zu verstehen.</a:t>
            </a:r>
            <a:endParaRPr lang="de-AT" sz="2400" b="1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E64C149-E680-0942-6601-034F63476D18}"/>
              </a:ext>
            </a:extLst>
          </p:cNvPr>
          <p:cNvSpPr txBox="1"/>
          <p:nvPr/>
        </p:nvSpPr>
        <p:spPr>
          <a:xfrm>
            <a:off x="5568607" y="4492067"/>
            <a:ext cx="5595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Ich habe keine Lust, arbeiten zu gehen.</a:t>
            </a:r>
            <a:endParaRPr lang="de-AT" sz="2400" b="1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B18456BB-94FE-0448-708D-F736B1FFCEE6}"/>
              </a:ext>
            </a:extLst>
          </p:cNvPr>
          <p:cNvSpPr txBox="1"/>
          <p:nvPr/>
        </p:nvSpPr>
        <p:spPr>
          <a:xfrm>
            <a:off x="4876800" y="4865914"/>
            <a:ext cx="5139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Sie plant, ein neues Auto zu kaufen.</a:t>
            </a:r>
            <a:endParaRPr lang="de-AT" sz="2400" b="1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AD0FB77-4422-63E5-5E60-8C68A6BAA11F}"/>
              </a:ext>
            </a:extLst>
          </p:cNvPr>
          <p:cNvSpPr txBox="1"/>
          <p:nvPr/>
        </p:nvSpPr>
        <p:spPr>
          <a:xfrm>
            <a:off x="5516042" y="5288984"/>
            <a:ext cx="5588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Wir hoffen, bald eine Lösung zu finden.</a:t>
            </a:r>
            <a:endParaRPr lang="de-AT" sz="2400" b="1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78FBB0B-4D3D-FCF2-2984-F39490B10AF0}"/>
              </a:ext>
            </a:extLst>
          </p:cNvPr>
          <p:cNvSpPr txBox="1"/>
          <p:nvPr/>
        </p:nvSpPr>
        <p:spPr>
          <a:xfrm>
            <a:off x="3995057" y="5617029"/>
            <a:ext cx="4190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Er hat aufgehört, zu rauchen.</a:t>
            </a:r>
            <a:endParaRPr lang="de-AT" sz="2400" b="1" dirty="0"/>
          </a:p>
        </p:txBody>
      </p:sp>
    </p:spTree>
    <p:extLst>
      <p:ext uri="{BB962C8B-B14F-4D97-AF65-F5344CB8AC3E}">
        <p14:creationId xmlns:p14="http://schemas.microsoft.com/office/powerpoint/2010/main" val="310976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3" grpId="0"/>
      <p:bldP spid="14" grpId="0"/>
      <p:bldP spid="16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551</Words>
  <Application>Microsoft Office PowerPoint</Application>
  <PresentationFormat>Breitbild</PresentationFormat>
  <Paragraphs>68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DEUTSCHEXPRESS B1</vt:lpstr>
      <vt:lpstr>DEUTSCHEXPRESS B1</vt:lpstr>
      <vt:lpstr>DEUTSCHEXPRESS B1</vt:lpstr>
      <vt:lpstr>DEUTSCHEXPRESS B1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14</cp:revision>
  <dcterms:created xsi:type="dcterms:W3CDTF">2026-02-28T09:06:01Z</dcterms:created>
  <dcterms:modified xsi:type="dcterms:W3CDTF">2026-02-28T09:56:57Z</dcterms:modified>
</cp:coreProperties>
</file>