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76D47F-13E2-AA09-32B0-5CDE5D340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AB49C0-AAFA-515D-7D27-0E09F975E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414218-9AE4-AB2D-B32E-7427FC50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00591D-B862-2B19-6887-F94773F89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E89E85-0560-BD10-9E98-33BD8FBC4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31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168B0-6FD5-B4C8-66F7-16C31CB3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9D1BDE-437C-9085-7B05-6EC272382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855FBA-695C-6949-FC63-777D516C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AF63-BD03-97F8-66FE-D0437E66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E1DC4E-22FD-96B7-B560-61492904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826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8504501-9A8E-852B-2D61-CC0D89853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05094D-F616-71AD-1702-2CA9EAF92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415C5D-9A90-131B-7265-7514D3B83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5FEB3F-16CD-D7D3-6779-CF66B9BA2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D1B8D9-35BF-69FF-F5D0-10E91609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295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34E64F-4700-EF4A-E327-FAECE0DA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0FC3FB-967D-351B-2656-738D54F8F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FCB03D-CCF4-C583-76E1-1CC03A3CC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89A26C-6774-7FB3-65FB-17B6F2E8C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4EFEA8-662F-2AEE-F109-FDC817C55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9540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1CBFF-09AE-1426-027E-55A7AB09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95C572-2A68-802C-CC00-A15467CCE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4EF186-08A0-5316-6596-5ABE887D3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C10EA3-56BC-D0AD-739A-ED82E334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5219DF-AD44-A1A5-6055-3F484742A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827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9ADFA-CF22-92C9-E9A0-165CA67F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8FD405-1B46-0DAD-90EE-51F11D9DC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C3251B4-5D6C-6721-D94C-64735E4E0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1AD7B5-0A29-F728-8E46-5285B2F50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110288F-53E1-AA2D-DEB8-7B28747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0F101D-F588-31FD-82BA-9FBDE028A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456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6E2A6-46B8-28A6-0B80-ED47893D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7820DF-98E5-EEE4-F44C-5D3175E5B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48C5D8-3C58-F026-4D2D-BCFC45F0C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C5E63DF-94B8-4BC8-E755-A8EAA05AD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06FD9D-A06F-9F34-F73F-C46C808086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8AC719A-66CC-94D6-6BA1-B5F1D8B98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2331E02-D4BD-6505-9622-0F396489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062698A-537C-E37E-32D7-02D72562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815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BE9E6A-A68E-D7DB-D835-FB0850522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B55DB8-AD09-3B54-FFF6-F35560DA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340EC5-340B-4D83-4300-1FA1F290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0C33BE-CDDC-2485-21CD-93261EB67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6020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839CBC-281A-CC62-7E86-7E0FDA50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13FAB6-FB1D-A5FE-8F02-98F1502E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87CBB93-3247-17AD-5DAD-6E511783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720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68942-25C6-BCFF-CCCE-E9418525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FE3518-F624-2DEE-E78B-C75F1026A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7404DD3-1E0C-CE15-D78C-B1DD6A042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6EC223-3D94-389C-6C8F-AD643538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2CBF64-6B2B-906A-F871-F4CDFBE2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C1488A-4731-C0A1-C5B9-E6988863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892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8E4EF-270D-DE3C-3DE9-675A1CD6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B64FD9F-E69A-EC21-87B9-45A201E16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3C7AA0-50BA-B4D0-52EE-5986820D6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5B85A0-E77D-3040-286C-8FE70E59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9B37AA-D2AD-FAE6-70E6-44A77293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7FE11B-0C09-3984-9047-87384C56B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8081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867B790-EB47-B6FA-5002-A04531D7A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353D44-C092-23F4-8C79-4F353FD4D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E3A6A8-159C-24F6-68E9-26BA125D7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71193-4A95-47AA-8E28-2D2BF83CB928}" type="datetimeFigureOut">
              <a:rPr lang="de-AT" smtClean="0"/>
              <a:t>26.02.2026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904407-E03C-340B-0A19-8D9C57878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6274BF-9A2D-9F33-E1D6-40668791E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84E081-7AE5-40A4-A17A-7883C05FBC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747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05155004-14F3-A356-791F-947F45F9C8DA}"/>
              </a:ext>
            </a:extLst>
          </p:cNvPr>
          <p:cNvSpPr/>
          <p:nvPr/>
        </p:nvSpPr>
        <p:spPr>
          <a:xfrm>
            <a:off x="391886" y="1001486"/>
            <a:ext cx="11517085" cy="7728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5250AB-5BA1-8621-3D0A-8B6A1C74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e-AT" dirty="0"/>
            </a:br>
            <a:br>
              <a:rPr lang="de-AT" dirty="0"/>
            </a:br>
            <a:br>
              <a:rPr lang="de-AT" dirty="0"/>
            </a:br>
            <a:br>
              <a:rPr lang="de-AT" dirty="0"/>
            </a:br>
            <a:br>
              <a:rPr lang="de-AT" dirty="0"/>
            </a:br>
            <a:r>
              <a:rPr lang="de-AT" dirty="0"/>
              <a:t>DEUTSCHEXPRESS A1</a:t>
            </a:r>
            <a:br>
              <a:rPr lang="de-AT" dirty="0"/>
            </a:br>
            <a:br>
              <a:rPr lang="de-AT" dirty="0"/>
            </a:br>
            <a:br>
              <a:rPr lang="de-AT" dirty="0"/>
            </a:br>
            <a:br>
              <a:rPr lang="de-AT" dirty="0"/>
            </a:br>
            <a:r>
              <a:rPr lang="de-AT" dirty="0"/>
              <a:t>                             </a:t>
            </a:r>
            <a:r>
              <a:rPr lang="de-AT" dirty="0">
                <a:solidFill>
                  <a:schemeClr val="accent4"/>
                </a:solidFill>
              </a:rPr>
              <a:t>VERBKONJUGATION</a:t>
            </a:r>
          </a:p>
        </p:txBody>
      </p:sp>
    </p:spTree>
    <p:extLst>
      <p:ext uri="{BB962C8B-B14F-4D97-AF65-F5344CB8AC3E}">
        <p14:creationId xmlns:p14="http://schemas.microsoft.com/office/powerpoint/2010/main" val="375766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86319D0-4F68-1117-D7F3-187A3DFE672F}"/>
              </a:ext>
            </a:extLst>
          </p:cNvPr>
          <p:cNvSpPr/>
          <p:nvPr/>
        </p:nvSpPr>
        <p:spPr>
          <a:xfrm>
            <a:off x="283029" y="653143"/>
            <a:ext cx="11604171" cy="7728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FD58AC-7A7D-3335-A23E-CA0B37EEB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BAAD436-A9BA-9134-3248-00AFE3ADB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389222"/>
            <a:ext cx="10134600" cy="1148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(lernen) Deutsch.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(machen) die Hausaufgaben.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(spielen) Fußball.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(arbeiten) heute nicht.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(sein) müde.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(haben) einen Bruder.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(gehen) nach Hause.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(kommen) aus Deutschland.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(wohnen) in Berlin.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(fahren) mit dem Bus.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197F830-8D0B-6AFB-E6A9-EF3DFD880ADB}"/>
              </a:ext>
            </a:extLst>
          </p:cNvPr>
          <p:cNvSpPr txBox="1"/>
          <p:nvPr/>
        </p:nvSpPr>
        <p:spPr>
          <a:xfrm>
            <a:off x="729343" y="1690688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lernt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E739CD5-D20F-3AA9-C4A1-E416DAC077E9}"/>
              </a:ext>
            </a:extLst>
          </p:cNvPr>
          <p:cNvSpPr txBox="1"/>
          <p:nvPr/>
        </p:nvSpPr>
        <p:spPr>
          <a:xfrm>
            <a:off x="718457" y="2141463"/>
            <a:ext cx="1454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machen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B53E45C-C261-232E-5C69-230E86EF00AE}"/>
              </a:ext>
            </a:extLst>
          </p:cNvPr>
          <p:cNvSpPr txBox="1"/>
          <p:nvPr/>
        </p:nvSpPr>
        <p:spPr>
          <a:xfrm>
            <a:off x="729343" y="2551307"/>
            <a:ext cx="1043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spielt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375A6FD-F2AE-32D6-CC32-B778A858DAED}"/>
              </a:ext>
            </a:extLst>
          </p:cNvPr>
          <p:cNvSpPr txBox="1"/>
          <p:nvPr/>
        </p:nvSpPr>
        <p:spPr>
          <a:xfrm>
            <a:off x="674914" y="2961151"/>
            <a:ext cx="1389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arbeitet</a:t>
            </a:r>
            <a:endParaRPr lang="de-AT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126258-C1DB-1C32-8356-7B854C8A6DB4}"/>
              </a:ext>
            </a:extLst>
          </p:cNvPr>
          <p:cNvSpPr txBox="1"/>
          <p:nvPr/>
        </p:nvSpPr>
        <p:spPr>
          <a:xfrm>
            <a:off x="844758" y="3419057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bin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45CCC7B-BE20-9CA3-D854-5E6D35E49EDA}"/>
              </a:ext>
            </a:extLst>
          </p:cNvPr>
          <p:cNvSpPr txBox="1"/>
          <p:nvPr/>
        </p:nvSpPr>
        <p:spPr>
          <a:xfrm>
            <a:off x="838200" y="3854543"/>
            <a:ext cx="8606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hast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2B594CE-2BC7-0B82-6B92-3264374ACF7C}"/>
              </a:ext>
            </a:extLst>
          </p:cNvPr>
          <p:cNvSpPr txBox="1"/>
          <p:nvPr/>
        </p:nvSpPr>
        <p:spPr>
          <a:xfrm>
            <a:off x="770443" y="4226421"/>
            <a:ext cx="858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geht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0FC2774-A52A-6247-AC4B-EF3683EE39CA}"/>
              </a:ext>
            </a:extLst>
          </p:cNvPr>
          <p:cNvSpPr txBox="1"/>
          <p:nvPr/>
        </p:nvSpPr>
        <p:spPr>
          <a:xfrm>
            <a:off x="729343" y="4661907"/>
            <a:ext cx="1351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komme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BBF7F7-4592-B722-1A5D-AF141A3861E5}"/>
              </a:ext>
            </a:extLst>
          </p:cNvPr>
          <p:cNvSpPr txBox="1"/>
          <p:nvPr/>
        </p:nvSpPr>
        <p:spPr>
          <a:xfrm>
            <a:off x="709477" y="5097393"/>
            <a:ext cx="1320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wohnst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94D2681-557B-6AAD-0E72-814AB671C959}"/>
              </a:ext>
            </a:extLst>
          </p:cNvPr>
          <p:cNvSpPr txBox="1"/>
          <p:nvPr/>
        </p:nvSpPr>
        <p:spPr>
          <a:xfrm>
            <a:off x="817507" y="5510936"/>
            <a:ext cx="1174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fahren</a:t>
            </a:r>
          </a:p>
        </p:txBody>
      </p:sp>
    </p:spTree>
    <p:extLst>
      <p:ext uri="{BB962C8B-B14F-4D97-AF65-F5344CB8AC3E}">
        <p14:creationId xmlns:p14="http://schemas.microsoft.com/office/powerpoint/2010/main" val="40347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426AF16F-0F3C-84F9-1619-AD9BD00AA3C2}"/>
              </a:ext>
            </a:extLst>
          </p:cNvPr>
          <p:cNvSpPr/>
          <p:nvPr/>
        </p:nvSpPr>
        <p:spPr>
          <a:xfrm>
            <a:off x="370114" y="631371"/>
            <a:ext cx="11386457" cy="7402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D0933F1-8B33-5470-1240-0D44D86EF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F105DF9-D37F-F8A2-3401-A2FA7DD92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6094574"/>
            <a:ext cx="7413171" cy="1274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(trinken) Kaffee.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(sehen) einen Film.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(sprechen) Englisch.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     (schreiben) einen Brief.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(nehmen) einen Kaffee.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(geben) mir das Buch.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(kaufen) ein Auto.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(lesen) ein Buch.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(fragen) den Lehrer.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(essen) Pizza.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319AE6A-98B1-AD2A-15DC-01D1C897839E}"/>
              </a:ext>
            </a:extLst>
          </p:cNvPr>
          <p:cNvSpPr txBox="1"/>
          <p:nvPr/>
        </p:nvSpPr>
        <p:spPr>
          <a:xfrm>
            <a:off x="838200" y="1810431"/>
            <a:ext cx="990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trinkt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C86FBF2-38B1-06C9-7E8E-183C1CE03C9A}"/>
              </a:ext>
            </a:extLst>
          </p:cNvPr>
          <p:cNvSpPr txBox="1"/>
          <p:nvPr/>
        </p:nvSpPr>
        <p:spPr>
          <a:xfrm>
            <a:off x="773983" y="2261559"/>
            <a:ext cx="1118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siehst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A51D4DC-2561-0716-E57C-FAA42F41FEA5}"/>
              </a:ext>
            </a:extLst>
          </p:cNvPr>
          <p:cNvSpPr txBox="1"/>
          <p:nvPr/>
        </p:nvSpPr>
        <p:spPr>
          <a:xfrm>
            <a:off x="624391" y="2676655"/>
            <a:ext cx="1268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spricht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DCA063F-D96A-031C-4CDD-BC079D6EB184}"/>
              </a:ext>
            </a:extLst>
          </p:cNvPr>
          <p:cNvSpPr txBox="1"/>
          <p:nvPr/>
        </p:nvSpPr>
        <p:spPr>
          <a:xfrm>
            <a:off x="838200" y="31998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E6DDF0B-4DED-4B93-FEDE-569E41282937}"/>
              </a:ext>
            </a:extLst>
          </p:cNvPr>
          <p:cNvSpPr txBox="1"/>
          <p:nvPr/>
        </p:nvSpPr>
        <p:spPr>
          <a:xfrm>
            <a:off x="773983" y="3091751"/>
            <a:ext cx="1723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schreiben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88FBA9D-F2E1-6020-B63E-41AC26A06F10}"/>
              </a:ext>
            </a:extLst>
          </p:cNvPr>
          <p:cNvSpPr txBox="1"/>
          <p:nvPr/>
        </p:nvSpPr>
        <p:spPr>
          <a:xfrm>
            <a:off x="773983" y="3538836"/>
            <a:ext cx="1189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nehmt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64D4E28-EA23-D05A-2B5B-0F10E1A90C5F}"/>
              </a:ext>
            </a:extLst>
          </p:cNvPr>
          <p:cNvSpPr txBox="1"/>
          <p:nvPr/>
        </p:nvSpPr>
        <p:spPr>
          <a:xfrm>
            <a:off x="930565" y="3931247"/>
            <a:ext cx="7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gibt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8C6BB17-8AE2-A166-8596-BD47CE783455}"/>
              </a:ext>
            </a:extLst>
          </p:cNvPr>
          <p:cNvSpPr txBox="1"/>
          <p:nvPr/>
        </p:nvSpPr>
        <p:spPr>
          <a:xfrm>
            <a:off x="881417" y="4401017"/>
            <a:ext cx="103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kaufe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A2566FA-E938-E3B2-8111-5C187CCA1C6A}"/>
              </a:ext>
            </a:extLst>
          </p:cNvPr>
          <p:cNvSpPr txBox="1"/>
          <p:nvPr/>
        </p:nvSpPr>
        <p:spPr>
          <a:xfrm>
            <a:off x="861635" y="4831496"/>
            <a:ext cx="830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lese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F42A804-F214-96A9-D97B-60EE453DDBA8}"/>
              </a:ext>
            </a:extLst>
          </p:cNvPr>
          <p:cNvSpPr txBox="1"/>
          <p:nvPr/>
        </p:nvSpPr>
        <p:spPr>
          <a:xfrm>
            <a:off x="881417" y="5257800"/>
            <a:ext cx="1055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fragst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335812F-AA2F-075C-B883-6DEF62D16F85}"/>
              </a:ext>
            </a:extLst>
          </p:cNvPr>
          <p:cNvSpPr txBox="1"/>
          <p:nvPr/>
        </p:nvSpPr>
        <p:spPr>
          <a:xfrm>
            <a:off x="854365" y="5688279"/>
            <a:ext cx="836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esst</a:t>
            </a:r>
          </a:p>
        </p:txBody>
      </p:sp>
    </p:spTree>
    <p:extLst>
      <p:ext uri="{BB962C8B-B14F-4D97-AF65-F5344CB8AC3E}">
        <p14:creationId xmlns:p14="http://schemas.microsoft.com/office/powerpoint/2010/main" val="265757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E05FA4D-A64B-3876-4F4C-3C2BF313CCA4}"/>
              </a:ext>
            </a:extLst>
          </p:cNvPr>
          <p:cNvSpPr/>
          <p:nvPr/>
        </p:nvSpPr>
        <p:spPr>
          <a:xfrm>
            <a:off x="141514" y="631371"/>
            <a:ext cx="11778343" cy="7728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0A1FFB-EB21-908A-301E-A86A30A9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A1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BE07E60-68A4-64A9-6C64-A6C9A5DA4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355572"/>
            <a:ext cx="5851282" cy="1271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(finden) den Schlüssel.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(bleiben) zu Hause.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(laufen) im Park.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(helfen) der Mutter.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(tanzen) gern.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(öffnen) das Fenster.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    (antworten) schnell.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(suchen) das Handy.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(arbeiten) viel.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(reisen) nach Spanien.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323A281-039D-7B00-D1DF-7E63D1903183}"/>
              </a:ext>
            </a:extLst>
          </p:cNvPr>
          <p:cNvSpPr txBox="1"/>
          <p:nvPr/>
        </p:nvSpPr>
        <p:spPr>
          <a:xfrm>
            <a:off x="664028" y="1956934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findet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3782AA6-E584-B651-6FB6-DEB4F7EF0CC1}"/>
              </a:ext>
            </a:extLst>
          </p:cNvPr>
          <p:cNvSpPr txBox="1"/>
          <p:nvPr/>
        </p:nvSpPr>
        <p:spPr>
          <a:xfrm>
            <a:off x="772886" y="2413051"/>
            <a:ext cx="1342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bleiben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79C7B11-7AF4-2ADA-E4A1-652B45AFF528}"/>
              </a:ext>
            </a:extLst>
          </p:cNvPr>
          <p:cNvSpPr txBox="1"/>
          <p:nvPr/>
        </p:nvSpPr>
        <p:spPr>
          <a:xfrm>
            <a:off x="927267" y="2869168"/>
            <a:ext cx="817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/>
              <a:t>laut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30A4439-038C-9099-CC1A-43222866DABD}"/>
              </a:ext>
            </a:extLst>
          </p:cNvPr>
          <p:cNvSpPr txBox="1"/>
          <p:nvPr/>
        </p:nvSpPr>
        <p:spPr>
          <a:xfrm>
            <a:off x="838200" y="3265714"/>
            <a:ext cx="784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hilft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423708C-FD56-3D57-417D-524D02CB3B4B}"/>
              </a:ext>
            </a:extLst>
          </p:cNvPr>
          <p:cNvSpPr txBox="1"/>
          <p:nvPr/>
        </p:nvSpPr>
        <p:spPr>
          <a:xfrm>
            <a:off x="927267" y="3668486"/>
            <a:ext cx="1027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tanze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46D52E0-AFFE-2C9B-4E18-AA84897CBC92}"/>
              </a:ext>
            </a:extLst>
          </p:cNvPr>
          <p:cNvSpPr txBox="1"/>
          <p:nvPr/>
        </p:nvSpPr>
        <p:spPr>
          <a:xfrm>
            <a:off x="763982" y="4118377"/>
            <a:ext cx="1272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öffnest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5E754A2-F116-BB43-9657-DBF347CD3BE6}"/>
              </a:ext>
            </a:extLst>
          </p:cNvPr>
          <p:cNvSpPr txBox="1"/>
          <p:nvPr/>
        </p:nvSpPr>
        <p:spPr>
          <a:xfrm>
            <a:off x="601055" y="4515630"/>
            <a:ext cx="16798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antwortet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7B4C8C7-051C-45C9-CC26-6FBB7D614E33}"/>
              </a:ext>
            </a:extLst>
          </p:cNvPr>
          <p:cNvSpPr txBox="1"/>
          <p:nvPr/>
        </p:nvSpPr>
        <p:spPr>
          <a:xfrm>
            <a:off x="729343" y="4923921"/>
            <a:ext cx="1332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suchen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9530995-45A1-D60B-BA0D-CEEA9F2415DC}"/>
              </a:ext>
            </a:extLst>
          </p:cNvPr>
          <p:cNvSpPr txBox="1"/>
          <p:nvPr/>
        </p:nvSpPr>
        <p:spPr>
          <a:xfrm>
            <a:off x="642257" y="5378150"/>
            <a:ext cx="1389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arbeitet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A29C62F-E56F-A052-2019-B17382E8346F}"/>
              </a:ext>
            </a:extLst>
          </p:cNvPr>
          <p:cNvSpPr txBox="1"/>
          <p:nvPr/>
        </p:nvSpPr>
        <p:spPr>
          <a:xfrm>
            <a:off x="838200" y="5801036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reist</a:t>
            </a:r>
          </a:p>
        </p:txBody>
      </p:sp>
    </p:spTree>
    <p:extLst>
      <p:ext uri="{BB962C8B-B14F-4D97-AF65-F5344CB8AC3E}">
        <p14:creationId xmlns:p14="http://schemas.microsoft.com/office/powerpoint/2010/main" val="388185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Breitbild</PresentationFormat>
  <Paragraphs>147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     DEUTSCHEXPRESS A1                                 VERBKONJUGATION</vt:lpstr>
      <vt:lpstr>DEUTSCHEXPRESS A1</vt:lpstr>
      <vt:lpstr>DEUTSCHEXPRESS A1</vt:lpstr>
      <vt:lpstr>DEUTSCHEXPRESS A1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15</cp:revision>
  <dcterms:created xsi:type="dcterms:W3CDTF">2026-02-26T08:32:29Z</dcterms:created>
  <dcterms:modified xsi:type="dcterms:W3CDTF">2026-02-26T13:13:00Z</dcterms:modified>
</cp:coreProperties>
</file>