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6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A6B3ED-4911-FBE9-84C8-2B20882540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46EA0A4-293B-83D1-CC89-58685365AE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D75E19-BCA8-93F5-9A23-B5248F22B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1A0F-979B-494A-84AE-1401E9EC1C03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C265595-001B-13B5-1C99-D088B2F22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58B99B-05C6-98B5-EB33-41A7F8366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CE37-4F80-46FC-9733-5C656A63882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26904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E19C75-28D1-754B-D3E0-85A963B56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B43C755-9ADD-3C9C-5273-872A71A876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41B7FD-BAA1-963B-ACE6-CE4E1AECD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1A0F-979B-494A-84AE-1401E9EC1C03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0C04B0-D544-C195-CC6C-8B170E266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6DE6225-4712-8C6F-E986-826E670BC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CE37-4F80-46FC-9733-5C656A63882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62784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4C76DD9-07BC-B676-0908-47A29A8586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6778989-CB85-3AF2-37E1-766AD856D3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9BFBA8-A61A-387B-630E-F356F2D97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1A0F-979B-494A-84AE-1401E9EC1C03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0B0C60-BBE3-1D96-3B5A-8CF45F8C8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6B91837-5CBB-FCC1-39AD-89040CC8C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CE37-4F80-46FC-9733-5C656A63882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02772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3F7397-6E77-5CD4-A6DB-9EA4F37CA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C8EE2B-6245-B2E8-BEE8-D7F35F5FF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FD03CA-AFBF-20B3-BBED-513B06D53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1A0F-979B-494A-84AE-1401E9EC1C03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7F43D9-C9FF-7CAB-75C1-AFD3938B2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5772E-3484-82F6-1C1C-CE5164CA1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CE37-4F80-46FC-9733-5C656A63882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81982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4EA00E-C1B5-90F0-1983-6A2DE40FE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A0986D-0E6C-5E33-69C8-B745E4BE7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07B7DF-793A-3A2C-D8E0-CA30B282B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1A0F-979B-494A-84AE-1401E9EC1C03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64B80B-2CCA-879D-12B0-257098B8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2B25EC0-3FE0-5D04-96B8-1B3E8F8AD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CE37-4F80-46FC-9733-5C656A63882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0974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4D07AD-43C5-A920-DE2C-190F15831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44980E-E57F-AECA-2369-47EFA691F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4018FFD-9C42-FD74-F326-747DE87B7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E06B47B-43B2-2D84-6BD3-F9D6145D0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1A0F-979B-494A-84AE-1401E9EC1C03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8E2E0EF-B31F-C184-4F9D-5A9B38D97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C23412A-56A8-564B-DF65-28B1DFF1E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CE37-4F80-46FC-9733-5C656A63882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44576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7A90F8-3965-7A7B-46BA-2385F618B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B238A11-4193-1842-3EA7-9B2441C06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6120C90-B86E-9AC4-6CDA-5FD53165F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4B13D0A-26CE-D8FC-2530-5D8F3FD6C3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7E5E27E-3F45-89F1-AC66-8599DB8854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C6F70F6-FCD0-EB66-67C2-B82A094E6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1A0F-979B-494A-84AE-1401E9EC1C03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3F7C54A-C66F-CDDC-CE71-3CC29F7AC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85F2A1F-4E22-74D2-927A-D0AE1ECC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CE37-4F80-46FC-9733-5C656A63882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59669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D3FC65-E5BC-A4E7-4004-A99B0F5A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3C407D0-D3E7-9B42-0F99-9CC834974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1A0F-979B-494A-84AE-1401E9EC1C03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6DD752D-FA5C-BAC4-E8D3-C78DD2AA7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3D7F755-7595-7826-8CFB-88C890956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CE37-4F80-46FC-9733-5C656A63882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16380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3A1E496-00B3-695D-0582-19F3AD3C6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1A0F-979B-494A-84AE-1401E9EC1C03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C8BE9F5-AFF7-F756-60BF-7F0A49550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400A097-0020-1864-016D-0A57D1E6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CE37-4F80-46FC-9733-5C656A63882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41009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E9A47D-3DA6-E18D-77EE-3CBB1AD8F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64279A4-CBA6-69A0-5393-1D7DF7562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CA5CB51-1A72-51D0-437F-13ABF1612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426FDC5-6062-1E7E-A2A7-7B4DF66DB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1A0F-979B-494A-84AE-1401E9EC1C03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C9CA8CA-C1EC-19EB-7C80-0655CE6B9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8D7C099-F030-0E61-B846-11B8F6B5E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CE37-4F80-46FC-9733-5C656A63882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52812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5E6258-8639-7E8E-7149-A5C4319FC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16C8B52-57A4-4E07-0CCE-15C6DBF019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1F3519E-5A64-BCAC-8090-B111F655C6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4A543E9-60D7-7C38-0578-743D7E60C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1A0F-979B-494A-84AE-1401E9EC1C03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72B3890-FC29-4137-C6DF-59A7D2FDC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1A96F9F-F610-B01C-115D-CE0E3EE30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CE37-4F80-46FC-9733-5C656A63882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01701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FEE659F-5104-EC3F-FD01-E2FAE71D0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3D05C3B-C0FB-5901-D124-9853BDFA3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D54F976-E227-A4A0-D00D-ACCB4CC98F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7F1A0F-979B-494A-84AE-1401E9EC1C03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262BB2-1CAC-7FEF-9536-110EEE52B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783C2E-F0A5-C43B-E254-1C0B93846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83CE37-4F80-46FC-9733-5C656A63882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92588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90CA8525-091E-C6F0-3B9D-1F7F2E66F6D9}"/>
              </a:ext>
            </a:extLst>
          </p:cNvPr>
          <p:cNvSpPr/>
          <p:nvPr/>
        </p:nvSpPr>
        <p:spPr>
          <a:xfrm>
            <a:off x="348343" y="598714"/>
            <a:ext cx="11408228" cy="8599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0D0A65-567B-5E12-EEE3-2F428F5EE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A1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2C02D51C-5E19-751F-D940-8E3EBB80FF69}"/>
              </a:ext>
            </a:extLst>
          </p:cNvPr>
          <p:cNvSpPr/>
          <p:nvPr/>
        </p:nvSpPr>
        <p:spPr>
          <a:xfrm>
            <a:off x="838200" y="2046514"/>
            <a:ext cx="10515600" cy="39079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2C90948-5BAB-7EA3-E877-4F9D6ABB7A32}"/>
              </a:ext>
            </a:extLst>
          </p:cNvPr>
          <p:cNvSpPr txBox="1"/>
          <p:nvPr/>
        </p:nvSpPr>
        <p:spPr>
          <a:xfrm>
            <a:off x="2449286" y="3015343"/>
            <a:ext cx="49777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4000" dirty="0"/>
              <a:t>                   PRONOMEN</a:t>
            </a:r>
            <a:r>
              <a:rPr lang="de-A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6735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C8CE54D6-3BF0-AE74-FF4F-CD6AB5E4DAD4}"/>
              </a:ext>
            </a:extLst>
          </p:cNvPr>
          <p:cNvSpPr/>
          <p:nvPr/>
        </p:nvSpPr>
        <p:spPr>
          <a:xfrm>
            <a:off x="348343" y="664029"/>
            <a:ext cx="11549743" cy="838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69B0548-D733-534A-6151-7DB7C27A1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A1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FFA0257-A64F-DF47-9898-C518B82BA3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217073"/>
            <a:ext cx="9009198" cy="12434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_______ bin Maria.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 ist der Lehrer? – Hier ist _______.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_______ bist mein Freund.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 ist die Mutter? – Da ist _______.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Tom ist müde. _______ ist krank.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 ist das Kind? – Dort ist _______.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Paul und ich lernen Deutsch. _______ sind Studenten.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 ist der Hund? – Hier ist _______.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Lisa ist nett. _______ kommt aus Italien.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 ist die Lehrerin? – Hier ist _______.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6F15024-C6F3-8BB9-CAC8-E6F48D6B473E}"/>
              </a:ext>
            </a:extLst>
          </p:cNvPr>
          <p:cNvSpPr txBox="1"/>
          <p:nvPr/>
        </p:nvSpPr>
        <p:spPr>
          <a:xfrm>
            <a:off x="482974" y="1801133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Ich</a:t>
            </a:r>
            <a:r>
              <a:rPr lang="de-AT" dirty="0"/>
              <a:t>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B6B1C9A-1669-493A-15A1-EAC6C538B1E1}"/>
              </a:ext>
            </a:extLst>
          </p:cNvPr>
          <p:cNvSpPr txBox="1"/>
          <p:nvPr/>
        </p:nvSpPr>
        <p:spPr>
          <a:xfrm>
            <a:off x="4831045" y="2198915"/>
            <a:ext cx="5405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er</a:t>
            </a:r>
            <a:r>
              <a:rPr lang="de-AT" dirty="0"/>
              <a:t>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E2025F9-B9F3-E1CD-9814-31B1D22BE692}"/>
              </a:ext>
            </a:extLst>
          </p:cNvPr>
          <p:cNvSpPr txBox="1"/>
          <p:nvPr/>
        </p:nvSpPr>
        <p:spPr>
          <a:xfrm>
            <a:off x="482974" y="2722135"/>
            <a:ext cx="6783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Du</a:t>
            </a:r>
            <a:r>
              <a:rPr lang="de-AT" dirty="0"/>
              <a:t>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562FA60-8814-0013-6EA6-27DC9D3F4B69}"/>
              </a:ext>
            </a:extLst>
          </p:cNvPr>
          <p:cNvSpPr txBox="1"/>
          <p:nvPr/>
        </p:nvSpPr>
        <p:spPr>
          <a:xfrm>
            <a:off x="4604657" y="3167743"/>
            <a:ext cx="679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sie</a:t>
            </a:r>
            <a:r>
              <a:rPr lang="de-AT" dirty="0"/>
              <a:t> 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7B58B9F-F4AD-FB2B-AB90-8B727A890E2C}"/>
              </a:ext>
            </a:extLst>
          </p:cNvPr>
          <p:cNvSpPr txBox="1"/>
          <p:nvPr/>
        </p:nvSpPr>
        <p:spPr>
          <a:xfrm>
            <a:off x="2743200" y="3581400"/>
            <a:ext cx="5790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Er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8F319A0-801C-D4BE-4709-3711DB6270E0}"/>
              </a:ext>
            </a:extLst>
          </p:cNvPr>
          <p:cNvSpPr txBox="1"/>
          <p:nvPr/>
        </p:nvSpPr>
        <p:spPr>
          <a:xfrm>
            <a:off x="4604657" y="4016829"/>
            <a:ext cx="5950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es</a:t>
            </a:r>
            <a:r>
              <a:rPr lang="de-AT" dirty="0"/>
              <a:t>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C204C2C-8B09-37D9-8555-10CE789E7218}"/>
              </a:ext>
            </a:extLst>
          </p:cNvPr>
          <p:cNvSpPr txBox="1"/>
          <p:nvPr/>
        </p:nvSpPr>
        <p:spPr>
          <a:xfrm>
            <a:off x="5101311" y="4452257"/>
            <a:ext cx="7841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Wir 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44C99265-7A1B-6D25-4EF5-1713D10272CB}"/>
              </a:ext>
            </a:extLst>
          </p:cNvPr>
          <p:cNvSpPr txBox="1"/>
          <p:nvPr/>
        </p:nvSpPr>
        <p:spPr>
          <a:xfrm>
            <a:off x="4717443" y="4865915"/>
            <a:ext cx="567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er 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54C7C64-F205-A509-E4F9-ECC35C059831}"/>
              </a:ext>
            </a:extLst>
          </p:cNvPr>
          <p:cNvSpPr txBox="1"/>
          <p:nvPr/>
        </p:nvSpPr>
        <p:spPr>
          <a:xfrm>
            <a:off x="2266356" y="5204469"/>
            <a:ext cx="7088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Sie</a:t>
            </a:r>
            <a:r>
              <a:rPr lang="de-AT" dirty="0"/>
              <a:t> 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4A85907-D883-D833-028A-A89FEF5478A0}"/>
              </a:ext>
            </a:extLst>
          </p:cNvPr>
          <p:cNvSpPr txBox="1"/>
          <p:nvPr/>
        </p:nvSpPr>
        <p:spPr>
          <a:xfrm>
            <a:off x="5199692" y="5655074"/>
            <a:ext cx="6335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sie</a:t>
            </a:r>
          </a:p>
        </p:txBody>
      </p:sp>
    </p:spTree>
    <p:extLst>
      <p:ext uri="{BB962C8B-B14F-4D97-AF65-F5344CB8AC3E}">
        <p14:creationId xmlns:p14="http://schemas.microsoft.com/office/powerpoint/2010/main" val="4032472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903F7F48-0FCD-0EBB-A750-6C47F0D4981A}"/>
              </a:ext>
            </a:extLst>
          </p:cNvPr>
          <p:cNvSpPr/>
          <p:nvPr/>
        </p:nvSpPr>
        <p:spPr>
          <a:xfrm>
            <a:off x="359229" y="576943"/>
            <a:ext cx="11440885" cy="8273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5BFC60D-B1BE-2F5E-4744-B518CBBA8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A1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05D2BA6-05FA-A1AD-8920-7F1368CC5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771069"/>
            <a:ext cx="7989110" cy="13542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 Auto ist neu. ____ ist sehr teuer.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 ist das Buch? – Da ist _______.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Max und Anna spielen. _______ sind im Garten.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 ist der Vater? – Dort ist _______.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Warum bist _______ traurig?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_______ wohnen in Berlin. (Maria und ich)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 ist die Schwester? – Hier ist _______.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_______ seid meine Freunde.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 ist das Handy? – Da ist _______.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Der Student ist neu. _______ spricht Deutsch.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04C9918-B484-67A0-9485-12945385E4C7}"/>
              </a:ext>
            </a:extLst>
          </p:cNvPr>
          <p:cNvSpPr txBox="1"/>
          <p:nvPr/>
        </p:nvSpPr>
        <p:spPr>
          <a:xfrm>
            <a:off x="3113314" y="2405743"/>
            <a:ext cx="606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Es</a:t>
            </a:r>
            <a:r>
              <a:rPr lang="de-AT" dirty="0"/>
              <a:t>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74CC113-60DC-FBD4-7A0B-64804607B16B}"/>
              </a:ext>
            </a:extLst>
          </p:cNvPr>
          <p:cNvSpPr txBox="1"/>
          <p:nvPr/>
        </p:nvSpPr>
        <p:spPr>
          <a:xfrm>
            <a:off x="4561115" y="2841171"/>
            <a:ext cx="5950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es</a:t>
            </a:r>
            <a:r>
              <a:rPr lang="de-AT" dirty="0"/>
              <a:t>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6B4F013-7BA6-D1DD-6F9A-44EA1291DBC7}"/>
              </a:ext>
            </a:extLst>
          </p:cNvPr>
          <p:cNvSpPr txBox="1"/>
          <p:nvPr/>
        </p:nvSpPr>
        <p:spPr>
          <a:xfrm>
            <a:off x="4103914" y="3254829"/>
            <a:ext cx="7088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Sie</a:t>
            </a:r>
            <a:r>
              <a:rPr lang="de-AT" dirty="0"/>
              <a:t>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AF0642E-0BF5-B7FE-D9D7-733EBDD39786}"/>
              </a:ext>
            </a:extLst>
          </p:cNvPr>
          <p:cNvSpPr txBox="1"/>
          <p:nvPr/>
        </p:nvSpPr>
        <p:spPr>
          <a:xfrm>
            <a:off x="4812762" y="3603879"/>
            <a:ext cx="5405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er</a:t>
            </a:r>
            <a:r>
              <a:rPr lang="de-AT" dirty="0"/>
              <a:t> 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7077097-FE3B-07DD-7E6C-6A15148C53C6}"/>
              </a:ext>
            </a:extLst>
          </p:cNvPr>
          <p:cNvSpPr txBox="1"/>
          <p:nvPr/>
        </p:nvSpPr>
        <p:spPr>
          <a:xfrm>
            <a:off x="2411824" y="4048598"/>
            <a:ext cx="5870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du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60E38DE-697C-2FC4-519A-61D0ED54179D}"/>
              </a:ext>
            </a:extLst>
          </p:cNvPr>
          <p:cNvSpPr txBox="1"/>
          <p:nvPr/>
        </p:nvSpPr>
        <p:spPr>
          <a:xfrm>
            <a:off x="457200" y="4561114"/>
            <a:ext cx="7841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Wir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9222A8E-CB62-1411-DEA8-0AB9406E2364}"/>
              </a:ext>
            </a:extLst>
          </p:cNvPr>
          <p:cNvSpPr txBox="1"/>
          <p:nvPr/>
        </p:nvSpPr>
        <p:spPr>
          <a:xfrm>
            <a:off x="5497285" y="4931934"/>
            <a:ext cx="679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sie</a:t>
            </a:r>
            <a:r>
              <a:rPr lang="de-AT" dirty="0"/>
              <a:t> 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76A12C9-0B96-5107-F0E3-CE204C3D9507}"/>
              </a:ext>
            </a:extLst>
          </p:cNvPr>
          <p:cNvSpPr txBox="1"/>
          <p:nvPr/>
        </p:nvSpPr>
        <p:spPr>
          <a:xfrm>
            <a:off x="359229" y="5377543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Ihr</a:t>
            </a:r>
            <a:r>
              <a:rPr lang="de-AT" dirty="0"/>
              <a:t> 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90A7EF5D-93C9-26CE-A72A-32FCD671CE79}"/>
              </a:ext>
            </a:extLst>
          </p:cNvPr>
          <p:cNvSpPr txBox="1"/>
          <p:nvPr/>
        </p:nvSpPr>
        <p:spPr>
          <a:xfrm>
            <a:off x="4795138" y="5747657"/>
            <a:ext cx="548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es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65D1577-D945-7BCA-6190-B6A4985A5085}"/>
              </a:ext>
            </a:extLst>
          </p:cNvPr>
          <p:cNvSpPr txBox="1"/>
          <p:nvPr/>
        </p:nvSpPr>
        <p:spPr>
          <a:xfrm>
            <a:off x="3614057" y="6270877"/>
            <a:ext cx="5790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Er </a:t>
            </a:r>
          </a:p>
        </p:txBody>
      </p:sp>
    </p:spTree>
    <p:extLst>
      <p:ext uri="{BB962C8B-B14F-4D97-AF65-F5344CB8AC3E}">
        <p14:creationId xmlns:p14="http://schemas.microsoft.com/office/powerpoint/2010/main" val="157993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8A008ACF-217F-2A7F-3FD5-07CE7608B717}"/>
              </a:ext>
            </a:extLst>
          </p:cNvPr>
          <p:cNvSpPr/>
          <p:nvPr/>
        </p:nvSpPr>
        <p:spPr>
          <a:xfrm>
            <a:off x="293914" y="674914"/>
            <a:ext cx="11691257" cy="77288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50E13D-5C69-7BA8-E7C8-7638E5CC2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A1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EA7ACA9B-0143-96FF-03BC-3CDA877A1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78574"/>
            <a:ext cx="6869188" cy="12157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 ist der Bruder? – Dort ist _______.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_______ habe Hunger.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 ist die Katze? – Hier ist _______.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Frau Müller ist nett. _______ ist Lehrerin.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 ist das Auto? – Dort ist _______.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_______ spielen Fußball. (Ali und Tom)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 ist die Freundin? – Hier ist _______.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 Haus ist groß. _______ ist sehr alt.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 ist der Apfel? – Da ist _______.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_______ seid sehr nett. (du und Anna)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6159CD9-A36E-44E2-A3FE-C5F5128FDF16}"/>
              </a:ext>
            </a:extLst>
          </p:cNvPr>
          <p:cNvSpPr txBox="1"/>
          <p:nvPr/>
        </p:nvSpPr>
        <p:spPr>
          <a:xfrm>
            <a:off x="4996543" y="1690688"/>
            <a:ext cx="5405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er</a:t>
            </a:r>
            <a:r>
              <a:rPr lang="de-AT" dirty="0"/>
              <a:t>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E03E4F27-C670-51B9-894A-17E98115D0FC}"/>
              </a:ext>
            </a:extLst>
          </p:cNvPr>
          <p:cNvSpPr txBox="1"/>
          <p:nvPr/>
        </p:nvSpPr>
        <p:spPr>
          <a:xfrm>
            <a:off x="435429" y="2141816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Ich</a:t>
            </a:r>
            <a:r>
              <a:rPr lang="de-AT" dirty="0"/>
              <a:t> 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A148B85-3502-2C7F-6AF2-32C4D3E6AFFD}"/>
              </a:ext>
            </a:extLst>
          </p:cNvPr>
          <p:cNvSpPr txBox="1"/>
          <p:nvPr/>
        </p:nvSpPr>
        <p:spPr>
          <a:xfrm>
            <a:off x="4679789" y="2595316"/>
            <a:ext cx="6335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sie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9FA5717-D1C2-9625-E497-9F37CF650D3B}"/>
              </a:ext>
            </a:extLst>
          </p:cNvPr>
          <p:cNvSpPr txBox="1"/>
          <p:nvPr/>
        </p:nvSpPr>
        <p:spPr>
          <a:xfrm>
            <a:off x="3635829" y="3015343"/>
            <a:ext cx="7088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Sie</a:t>
            </a:r>
            <a:r>
              <a:rPr lang="de-AT" dirty="0"/>
              <a:t>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8A9DA56-083F-96B1-5A3B-82356CAF5C1D}"/>
              </a:ext>
            </a:extLst>
          </p:cNvPr>
          <p:cNvSpPr txBox="1"/>
          <p:nvPr/>
        </p:nvSpPr>
        <p:spPr>
          <a:xfrm>
            <a:off x="4679789" y="3386163"/>
            <a:ext cx="548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3D588B5-79E6-E6A9-8E67-E21B7741BB55}"/>
              </a:ext>
            </a:extLst>
          </p:cNvPr>
          <p:cNvSpPr txBox="1"/>
          <p:nvPr/>
        </p:nvSpPr>
        <p:spPr>
          <a:xfrm>
            <a:off x="435429" y="3848598"/>
            <a:ext cx="7088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Sie</a:t>
            </a:r>
            <a:r>
              <a:rPr lang="de-AT" dirty="0"/>
              <a:t> 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3D6105F-0652-B80D-B3FB-904AB835E46E}"/>
              </a:ext>
            </a:extLst>
          </p:cNvPr>
          <p:cNvSpPr txBox="1"/>
          <p:nvPr/>
        </p:nvSpPr>
        <p:spPr>
          <a:xfrm>
            <a:off x="5228337" y="4209161"/>
            <a:ext cx="6335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sie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A1D2639-12BC-AF86-9271-5E60937D23D7}"/>
              </a:ext>
            </a:extLst>
          </p:cNvPr>
          <p:cNvSpPr txBox="1"/>
          <p:nvPr/>
        </p:nvSpPr>
        <p:spPr>
          <a:xfrm>
            <a:off x="3434594" y="4601608"/>
            <a:ext cx="606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Es</a:t>
            </a:r>
            <a:r>
              <a:rPr lang="de-AT" dirty="0"/>
              <a:t> 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9B54756E-9B75-BDF8-1533-1366D0E4C42F}"/>
              </a:ext>
            </a:extLst>
          </p:cNvPr>
          <p:cNvSpPr txBox="1"/>
          <p:nvPr/>
        </p:nvSpPr>
        <p:spPr>
          <a:xfrm>
            <a:off x="4517571" y="5124828"/>
            <a:ext cx="494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er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4E465131-2327-53AE-AE38-137FD9BC2FF3}"/>
              </a:ext>
            </a:extLst>
          </p:cNvPr>
          <p:cNvSpPr txBox="1"/>
          <p:nvPr/>
        </p:nvSpPr>
        <p:spPr>
          <a:xfrm>
            <a:off x="435429" y="5519057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Ihr</a:t>
            </a:r>
            <a:r>
              <a:rPr lang="de-A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3347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Microsoft Office PowerPoint</Application>
  <PresentationFormat>Breitbild</PresentationFormat>
  <Paragraphs>155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DEUTSCHEXPRESS A1</vt:lpstr>
      <vt:lpstr>DEUTSCHEXPRESS A1</vt:lpstr>
      <vt:lpstr>DEUTSCHEXPRESS A1</vt:lpstr>
      <vt:lpstr>DEUTSCHEXPRESS A1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7</cp:revision>
  <dcterms:created xsi:type="dcterms:W3CDTF">2026-02-27T08:50:44Z</dcterms:created>
  <dcterms:modified xsi:type="dcterms:W3CDTF">2026-02-27T09:52:09Z</dcterms:modified>
</cp:coreProperties>
</file>