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89EBF8A2-9836-483E-B759-1F750AF86F24}">
          <p14:sldIdLst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774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3400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6589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9019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24512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8940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2266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6181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3248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565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569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15642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27617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314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792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362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678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BC86F37-AFF8-4FBD-986A-EF64F0E026F3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de-AT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734D256-0229-4190-BF92-AFD12247417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3789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98F737-ED48-52A3-A826-182E1A733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        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E40B59A-5D59-D147-83DB-F0174E362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961152"/>
            <a:ext cx="8825658" cy="2677648"/>
          </a:xfrm>
        </p:spPr>
        <p:txBody>
          <a:bodyPr>
            <a:noAutofit/>
          </a:bodyPr>
          <a:lstStyle/>
          <a:p>
            <a:r>
              <a:rPr lang="de-AT" sz="7200" dirty="0"/>
              <a:t>         NEBENSATZ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A748F75-C587-2571-0125-EE0E2D345F99}"/>
              </a:ext>
            </a:extLst>
          </p:cNvPr>
          <p:cNvSpPr/>
          <p:nvPr/>
        </p:nvSpPr>
        <p:spPr>
          <a:xfrm>
            <a:off x="696686" y="990600"/>
            <a:ext cx="10787743" cy="7075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EA84F7F-6AAF-E765-07E5-257D97811150}"/>
              </a:ext>
            </a:extLst>
          </p:cNvPr>
          <p:cNvSpPr txBox="1"/>
          <p:nvPr/>
        </p:nvSpPr>
        <p:spPr>
          <a:xfrm>
            <a:off x="914400" y="990600"/>
            <a:ext cx="3805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b="1" dirty="0"/>
              <a:t>DEUTSCH EXPRESS A2</a:t>
            </a:r>
          </a:p>
        </p:txBody>
      </p:sp>
    </p:spTree>
    <p:extLst>
      <p:ext uri="{BB962C8B-B14F-4D97-AF65-F5344CB8AC3E}">
        <p14:creationId xmlns:p14="http://schemas.microsoft.com/office/powerpoint/2010/main" val="153582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0F62D26-F7DB-8067-54C0-565EF1AA51BB}"/>
              </a:ext>
            </a:extLst>
          </p:cNvPr>
          <p:cNvSpPr txBox="1"/>
          <p:nvPr/>
        </p:nvSpPr>
        <p:spPr>
          <a:xfrm>
            <a:off x="729343" y="685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485DBC5-87DA-D78D-D133-2DD027C19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074" y="1692324"/>
            <a:ext cx="1073331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bleibe zu Hause, ______ ich krank bin.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lernt Deutsch, ______ er in Deutschland arbeiten möchte.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gehen spazieren, ______ das Wetter schön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war müde, ______ sie lange gearbeitet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Sag mir Bescheid, ______ du fertig bist.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glaube, ______ er heute keine Zeit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sind geblieben, ______ es sehr kalt war.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ruft mich an, ______ er Zeit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lernt viel, ______ sie die Prüfung besteht.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weiß nicht, ______ er heute kommt.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E82A27F-0349-8D01-99ED-38A0DFD1A3F5}"/>
              </a:ext>
            </a:extLst>
          </p:cNvPr>
          <p:cNvSpPr txBox="1"/>
          <p:nvPr/>
        </p:nvSpPr>
        <p:spPr>
          <a:xfrm>
            <a:off x="4539343" y="20465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8BF6182-E570-42F7-E1AD-0CB0A7AD7348}"/>
              </a:ext>
            </a:extLst>
          </p:cNvPr>
          <p:cNvSpPr txBox="1"/>
          <p:nvPr/>
        </p:nvSpPr>
        <p:spPr>
          <a:xfrm>
            <a:off x="4631708" y="1692324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C71EF83-5DD7-31C3-247D-EB2C659249E8}"/>
              </a:ext>
            </a:extLst>
          </p:cNvPr>
          <p:cNvSpPr txBox="1"/>
          <p:nvPr/>
        </p:nvSpPr>
        <p:spPr>
          <a:xfrm>
            <a:off x="4005943" y="2154236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383C591-EE86-4D6B-88A8-C94755172FA0}"/>
              </a:ext>
            </a:extLst>
          </p:cNvPr>
          <p:cNvSpPr txBox="1"/>
          <p:nvPr/>
        </p:nvSpPr>
        <p:spPr>
          <a:xfrm>
            <a:off x="4605819" y="2569734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B380F41-B193-BEA9-BD8F-27309A033594}"/>
              </a:ext>
            </a:extLst>
          </p:cNvPr>
          <p:cNvSpPr txBox="1"/>
          <p:nvPr/>
        </p:nvSpPr>
        <p:spPr>
          <a:xfrm>
            <a:off x="3575376" y="3053038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07A8AE4-C111-E23A-6E31-5784F65BDB33}"/>
              </a:ext>
            </a:extLst>
          </p:cNvPr>
          <p:cNvSpPr txBox="1"/>
          <p:nvPr/>
        </p:nvSpPr>
        <p:spPr>
          <a:xfrm>
            <a:off x="4053665" y="3400360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B63D01B-BC77-69D9-A74D-72EB7721BA23}"/>
              </a:ext>
            </a:extLst>
          </p:cNvPr>
          <p:cNvSpPr txBox="1"/>
          <p:nvPr/>
        </p:nvSpPr>
        <p:spPr>
          <a:xfrm>
            <a:off x="2971801" y="3892926"/>
            <a:ext cx="954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8F90D95-840A-1ED6-E11D-4D5564B991A4}"/>
              </a:ext>
            </a:extLst>
          </p:cNvPr>
          <p:cNvSpPr txBox="1"/>
          <p:nvPr/>
        </p:nvSpPr>
        <p:spPr>
          <a:xfrm>
            <a:off x="4370390" y="4311673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CB12EF3-DC11-35A9-E11C-C8C604FBAD6A}"/>
              </a:ext>
            </a:extLst>
          </p:cNvPr>
          <p:cNvSpPr txBox="1"/>
          <p:nvPr/>
        </p:nvSpPr>
        <p:spPr>
          <a:xfrm>
            <a:off x="3570106" y="4720176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608478A-6302-187B-99DC-743706086AE6}"/>
              </a:ext>
            </a:extLst>
          </p:cNvPr>
          <p:cNvSpPr txBox="1"/>
          <p:nvPr/>
        </p:nvSpPr>
        <p:spPr>
          <a:xfrm>
            <a:off x="3284750" y="5138923"/>
            <a:ext cx="120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damit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992A4E9-9B41-52F6-41A5-59A433216BF5}"/>
              </a:ext>
            </a:extLst>
          </p:cNvPr>
          <p:cNvSpPr txBox="1"/>
          <p:nvPr/>
        </p:nvSpPr>
        <p:spPr>
          <a:xfrm>
            <a:off x="3673158" y="5557670"/>
            <a:ext cx="665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75EE2A71-04DF-7519-486E-66BCC2325CB2}"/>
              </a:ext>
            </a:extLst>
          </p:cNvPr>
          <p:cNvSpPr/>
          <p:nvPr/>
        </p:nvSpPr>
        <p:spPr>
          <a:xfrm>
            <a:off x="283029" y="511629"/>
            <a:ext cx="11615057" cy="7619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84502A2-BF9C-4B99-3561-CE2E89D1A3BD}"/>
              </a:ext>
            </a:extLst>
          </p:cNvPr>
          <p:cNvSpPr txBox="1"/>
          <p:nvPr/>
        </p:nvSpPr>
        <p:spPr>
          <a:xfrm>
            <a:off x="729343" y="511629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b="1" dirty="0">
                <a:latin typeface="Arial" panose="020B0604020202020204" pitchFamily="34" charset="0"/>
                <a:cs typeface="Arial" panose="020B0604020202020204" pitchFamily="34" charset="0"/>
              </a:rPr>
              <a:t>DEUTSCH EXPRESS</a:t>
            </a:r>
          </a:p>
        </p:txBody>
      </p:sp>
    </p:spTree>
    <p:extLst>
      <p:ext uri="{BB962C8B-B14F-4D97-AF65-F5344CB8AC3E}">
        <p14:creationId xmlns:p14="http://schemas.microsoft.com/office/powerpoint/2010/main" val="254176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7AFEC0-476C-B56A-85EB-F14F1D6CA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1" y="1642055"/>
            <a:ext cx="1292134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warten, ______ der Bus kommt.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habe gegessen, ______ ich zur Arbeit gegangen bin.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arbeitet weiter, ______  sie krank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war glücklich, ______ er gute Nachrichten bekommen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Sag mir, ______ du morgen Zeit hast.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gehe früher, ______ ich noch etwas erledigen muss.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hat gelächelt, </a:t>
            </a:r>
            <a:r>
              <a:rPr kumimoji="0" lang="de-DE" altLang="de-DE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 sie 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Probleme hatte.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bleiben hier, ______ der Regen aufhört.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fragt, ______ du Zeit hast.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freue mich, ______ wir uns wiedersehen.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6EC9DD2-5A7C-CEAD-D1E4-85214126BE09}"/>
              </a:ext>
            </a:extLst>
          </p:cNvPr>
          <p:cNvSpPr txBox="1"/>
          <p:nvPr/>
        </p:nvSpPr>
        <p:spPr>
          <a:xfrm>
            <a:off x="3570514" y="1642055"/>
            <a:ext cx="665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888ED62-EA07-E61F-3E4B-7BCF62982F3A}"/>
              </a:ext>
            </a:extLst>
          </p:cNvPr>
          <p:cNvSpPr txBox="1"/>
          <p:nvPr/>
        </p:nvSpPr>
        <p:spPr>
          <a:xfrm>
            <a:off x="4767943" y="2078189"/>
            <a:ext cx="120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bevor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E6AB864-233C-BB30-802E-418DA9B2DF9E}"/>
              </a:ext>
            </a:extLst>
          </p:cNvPr>
          <p:cNvSpPr txBox="1"/>
          <p:nvPr/>
        </p:nvSpPr>
        <p:spPr>
          <a:xfrm>
            <a:off x="4370349" y="2514323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obwohl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463B51E-36BC-60D3-2905-751C4B4AC2EE}"/>
              </a:ext>
            </a:extLst>
          </p:cNvPr>
          <p:cNvSpPr txBox="1"/>
          <p:nvPr/>
        </p:nvSpPr>
        <p:spPr>
          <a:xfrm>
            <a:off x="4290889" y="2950457"/>
            <a:ext cx="954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CCFFB76-71EE-F905-0DCB-59B00D74D411}"/>
              </a:ext>
            </a:extLst>
          </p:cNvPr>
          <p:cNvSpPr txBox="1"/>
          <p:nvPr/>
        </p:nvSpPr>
        <p:spPr>
          <a:xfrm>
            <a:off x="3077430" y="3319437"/>
            <a:ext cx="825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falls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4A12CF-4F02-3040-8651-2C56F0398005}"/>
              </a:ext>
            </a:extLst>
          </p:cNvPr>
          <p:cNvSpPr txBox="1"/>
          <p:nvPr/>
        </p:nvSpPr>
        <p:spPr>
          <a:xfrm>
            <a:off x="4161799" y="3799114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5F26BA9-0C88-C0CF-1163-2E82BB833FF2}"/>
              </a:ext>
            </a:extLst>
          </p:cNvPr>
          <p:cNvSpPr txBox="1"/>
          <p:nvPr/>
        </p:nvSpPr>
        <p:spPr>
          <a:xfrm>
            <a:off x="4161799" y="4235248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obwohl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FB256E5-ABC4-107A-775E-8FA397631118}"/>
              </a:ext>
            </a:extLst>
          </p:cNvPr>
          <p:cNvSpPr txBox="1"/>
          <p:nvPr/>
        </p:nvSpPr>
        <p:spPr>
          <a:xfrm>
            <a:off x="4447181" y="4671382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bis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A43DFFF-9F4C-15E2-0E34-0F8B0B082B73}"/>
              </a:ext>
            </a:extLst>
          </p:cNvPr>
          <p:cNvSpPr txBox="1"/>
          <p:nvPr/>
        </p:nvSpPr>
        <p:spPr>
          <a:xfrm>
            <a:off x="3077430" y="5009821"/>
            <a:ext cx="665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B755FDE-4F67-CA38-1127-62B99600F0CE}"/>
              </a:ext>
            </a:extLst>
          </p:cNvPr>
          <p:cNvSpPr txBox="1"/>
          <p:nvPr/>
        </p:nvSpPr>
        <p:spPr>
          <a:xfrm>
            <a:off x="4161799" y="5533041"/>
            <a:ext cx="954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E9FBFA2D-84C3-6661-1488-008E1F170DE6}"/>
              </a:ext>
            </a:extLst>
          </p:cNvPr>
          <p:cNvSpPr/>
          <p:nvPr/>
        </p:nvSpPr>
        <p:spPr>
          <a:xfrm>
            <a:off x="217714" y="500743"/>
            <a:ext cx="11680372" cy="7922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F06B46A-3D76-694A-8DC6-43E19E3E4956}"/>
              </a:ext>
            </a:extLst>
          </p:cNvPr>
          <p:cNvSpPr txBox="1"/>
          <p:nvPr/>
        </p:nvSpPr>
        <p:spPr>
          <a:xfrm>
            <a:off x="511629" y="576943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b="1" dirty="0">
                <a:latin typeface="Arial" panose="020B0604020202020204" pitchFamily="34" charset="0"/>
                <a:cs typeface="Arial" panose="020B0604020202020204" pitchFamily="34" charset="0"/>
              </a:rPr>
              <a:t>DEUTSCH EXPRESS</a:t>
            </a:r>
          </a:p>
        </p:txBody>
      </p:sp>
    </p:spTree>
    <p:extLst>
      <p:ext uri="{BB962C8B-B14F-4D97-AF65-F5344CB8AC3E}">
        <p14:creationId xmlns:p14="http://schemas.microsoft.com/office/powerpoint/2010/main" val="208252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64BA3AC7-4137-8D4E-2ADE-9746DCE0424D}"/>
              </a:ext>
            </a:extLst>
          </p:cNvPr>
          <p:cNvSpPr txBox="1"/>
          <p:nvPr/>
        </p:nvSpPr>
        <p:spPr>
          <a:xfrm>
            <a:off x="685800" y="1587197"/>
            <a:ext cx="10668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Er lernt viel, ______ er bessere Noten bekommt.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war überrascht, ______ er so schnell geantwortet hat.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Wir gehen rein, ______ es draußen kalt ist.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Sie hört Musik, ______ sie lernt.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rufe dich an, ______ ich zu Hause bin.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Er ist geblieben, ______ er eigentlich gehen wollte.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Wir feiern, ______ wir die Prüfung bestanden haben.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weiß nicht, ______ er schon angekommen ist.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Sie ist leise, ______ das Baby schläft.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trinke einen Kaffee, ______ ich müde bin.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96FBC84-696F-C1C3-F070-8DC492F759D4}"/>
              </a:ext>
            </a:extLst>
          </p:cNvPr>
          <p:cNvSpPr txBox="1"/>
          <p:nvPr/>
        </p:nvSpPr>
        <p:spPr>
          <a:xfrm>
            <a:off x="2775857" y="1587197"/>
            <a:ext cx="120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damit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F6F2596-D778-DF8D-6F87-8F2B429875D2}"/>
              </a:ext>
            </a:extLst>
          </p:cNvPr>
          <p:cNvSpPr txBox="1"/>
          <p:nvPr/>
        </p:nvSpPr>
        <p:spPr>
          <a:xfrm>
            <a:off x="4071257" y="2043691"/>
            <a:ext cx="954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F6C635A-C501-22A0-9A4F-5FF0141F3EE8}"/>
              </a:ext>
            </a:extLst>
          </p:cNvPr>
          <p:cNvSpPr txBox="1"/>
          <p:nvPr/>
        </p:nvSpPr>
        <p:spPr>
          <a:xfrm>
            <a:off x="3378746" y="2500185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133F3F6-25AD-33EB-6504-E70ECE792407}"/>
              </a:ext>
            </a:extLst>
          </p:cNvPr>
          <p:cNvSpPr txBox="1"/>
          <p:nvPr/>
        </p:nvSpPr>
        <p:spPr>
          <a:xfrm>
            <a:off x="3281391" y="2905780"/>
            <a:ext cx="120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damit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4658050-B95E-DF5B-B807-13381AC64174}"/>
              </a:ext>
            </a:extLst>
          </p:cNvPr>
          <p:cNvSpPr txBox="1"/>
          <p:nvPr/>
        </p:nvSpPr>
        <p:spPr>
          <a:xfrm>
            <a:off x="3392224" y="3311375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A795A85-13A5-EB9C-CEBD-85FB7BDB0719}"/>
              </a:ext>
            </a:extLst>
          </p:cNvPr>
          <p:cNvSpPr txBox="1"/>
          <p:nvPr/>
        </p:nvSpPr>
        <p:spPr>
          <a:xfrm>
            <a:off x="3281391" y="3716970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obwohl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AE359D7-A27C-26F2-6040-9E6C56EFEFB6}"/>
              </a:ext>
            </a:extLst>
          </p:cNvPr>
          <p:cNvSpPr txBox="1"/>
          <p:nvPr/>
        </p:nvSpPr>
        <p:spPr>
          <a:xfrm>
            <a:off x="2558143" y="4158343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918E88C-97CC-B6B5-6120-3A2DFDDC0311}"/>
              </a:ext>
            </a:extLst>
          </p:cNvPr>
          <p:cNvSpPr txBox="1"/>
          <p:nvPr/>
        </p:nvSpPr>
        <p:spPr>
          <a:xfrm>
            <a:off x="3218713" y="4579059"/>
            <a:ext cx="665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ob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0FD6E07-9DEE-A97B-D042-20FB42767531}"/>
              </a:ext>
            </a:extLst>
          </p:cNvPr>
          <p:cNvSpPr txBox="1"/>
          <p:nvPr/>
        </p:nvSpPr>
        <p:spPr>
          <a:xfrm>
            <a:off x="2850824" y="5022120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CA0D640-5038-0592-18B7-E61AF15A6B6D}"/>
              </a:ext>
            </a:extLst>
          </p:cNvPr>
          <p:cNvSpPr txBox="1"/>
          <p:nvPr/>
        </p:nvSpPr>
        <p:spPr>
          <a:xfrm>
            <a:off x="4548310" y="5442857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AA67BD5C-F677-1F63-783C-E9B929C8B981}"/>
              </a:ext>
            </a:extLst>
          </p:cNvPr>
          <p:cNvSpPr/>
          <p:nvPr/>
        </p:nvSpPr>
        <p:spPr>
          <a:xfrm>
            <a:off x="217714" y="587829"/>
            <a:ext cx="11538857" cy="72483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63EEB78-7B07-DD94-806B-BD69D6EEE3A5}"/>
              </a:ext>
            </a:extLst>
          </p:cNvPr>
          <p:cNvSpPr txBox="1"/>
          <p:nvPr/>
        </p:nvSpPr>
        <p:spPr>
          <a:xfrm>
            <a:off x="609600" y="696686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b="1" dirty="0">
                <a:latin typeface="Arial" panose="020B0604020202020204" pitchFamily="34" charset="0"/>
                <a:cs typeface="Arial" panose="020B0604020202020204" pitchFamily="34" charset="0"/>
              </a:rPr>
              <a:t>DEUTSCH EXPRESS</a:t>
            </a:r>
          </a:p>
        </p:txBody>
      </p:sp>
    </p:spTree>
    <p:extLst>
      <p:ext uri="{BB962C8B-B14F-4D97-AF65-F5344CB8AC3E}">
        <p14:creationId xmlns:p14="http://schemas.microsoft.com/office/powerpoint/2010/main" val="404624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Sitzungssaal">
  <a:themeElements>
    <a:clrScheme name="Ion-Sitzungssaal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-Sitzungssaal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Sitzungssaal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334</Words>
  <Application>Microsoft Office PowerPoint</Application>
  <PresentationFormat>Breitbild</PresentationFormat>
  <Paragraphs>66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Ion-Sitzungssaal</vt:lpstr>
      <vt:lpstr>           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18</cp:revision>
  <dcterms:created xsi:type="dcterms:W3CDTF">2026-02-03T17:41:56Z</dcterms:created>
  <dcterms:modified xsi:type="dcterms:W3CDTF">2026-02-04T17:07:30Z</dcterms:modified>
</cp:coreProperties>
</file>