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4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C1B530-613E-C05A-9C44-C95EBEC4C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6239A7C-9D09-8323-9BF0-BD00596C7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F2B030-DDE5-9285-88C1-A41367195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A670A4-837E-B23A-03D7-7FF70BBB9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BD1005-E659-6084-4E4B-77C4DB86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4800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ACBEB6-58C4-2C21-9E55-77AF777C4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8C96139-1719-B759-C8F8-EC237B829A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BB0EB7-174F-E7D6-C79F-F1A50AB6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1D761A-F69D-3C02-DEEA-8B982586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1B169F-C494-020D-D3F3-391E7C5F9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098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22C001F-8803-3730-14AC-836FDCAA55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A681326-CEED-B449-CA68-8BADC537D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A7E886-8C6D-1D38-E236-D647709AF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AA7CD9-9C89-AE50-F76D-77DAFBB4A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BAA0AE-0052-C8F3-A485-751DA62B8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1928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FF6C9-9225-7AB5-9843-C72128068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B0524D-97AD-FAC4-42B5-55D6AADBF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CD4FD1D-93FB-149A-8988-5901C5A7D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4E48F4-F7AA-4293-B29D-8FFAEAC64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728F63-AF48-057D-8151-0FE304E00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2791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7BEAE9-8029-2176-87D2-76E776D1A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FE3FF01-A01D-3EE8-91A9-F4949E3C4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9E5F4E-1462-FA1F-DEC8-604ACAB08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B5FBE7-C562-FB8F-8EF9-64EDE5C72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573433-2AA5-D310-7D5C-BE3E4C82C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32359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E5E021-1F9A-BB5F-6E2A-13FB1B63E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BF306A-D80B-CA0A-4527-82217C7467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9D0A80F-ECA2-59D3-25DB-87EA36D2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B00A70-7F28-34EB-B939-5DFC5933A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96D600-537D-458F-62D9-A67D70F21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E6BAFAA-52F6-2063-F051-F6DE96D9B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37034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E78286-5960-AE96-6D28-2187DEFC7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F97264-E625-0E69-B040-DC3CE7546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474C2FF-6046-B297-ACDF-26D1A2639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BC796FC-FB6B-4551-5918-D88F2411C1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2A97F9A-1A9F-393B-0F59-C5F54B57C1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75AFF7B-6D88-ABD3-FFDD-D8AAA0DDE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8E1C1C1-FF5D-C0F3-FA25-67CADB518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F1E7AD5-CD9C-D57A-2A5D-177BBDF0F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21056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4FACEF-D566-2AA8-D808-F20CDDE04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90E4FE8-2020-B14B-73B2-F6946961A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B4CA735-D654-DD62-3E98-4B8E9B8AD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B285AA-8688-A9DE-34C8-7C783B9FA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7634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421A950-453E-577A-B6F2-05A2847DA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CF82E50-CC6D-DE16-E2BB-66A3A2756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06CF8CB-9A84-49F7-556F-B7964BF2C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454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FE32B4-415A-5A2E-71CB-D886F265A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C7F978-47D0-AA38-AEB7-748D878A4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E30BDEC-B0B0-67F5-C821-C111E4D97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0A2984-9810-7B79-AA7E-D51DDB76F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61F30C5-8E60-E8BF-AFE1-7794F1796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164B0A2-B85B-E2D9-0EE2-A67D4D4C6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2906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8994FB-737A-CFAE-6F75-ED5D905C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C89AED9-9679-BE2B-7966-FD8CBA4150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1B1BEF3-88C1-4F85-6EC3-537BF5A41F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0AAD100-F77B-DCC7-9E2A-875FA9302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7FE058-800D-4E75-4DDE-9AE4AD5F4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7380F5-447F-9136-8B56-4F0F6F09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36817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4FBC9C8-8FD1-79BD-3245-F52FE7DBC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464C85-8288-15D7-15C1-132DA1900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1D89E1-18E1-B5B6-2F90-F62FFD666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C8F807-FB9B-4D8D-AED3-2441439BFC2C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F625E9-188C-B2FD-42FE-EEFC7694CC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4CF1C2-7118-6061-A87C-95BA2D1DBF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EE5C91-BA31-4EA4-B7BE-3561D79BBAD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74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826E205-A05C-56FF-7C24-535FDD7060F2}"/>
              </a:ext>
            </a:extLst>
          </p:cNvPr>
          <p:cNvSpPr/>
          <p:nvPr/>
        </p:nvSpPr>
        <p:spPr>
          <a:xfrm>
            <a:off x="250371" y="598714"/>
            <a:ext cx="11789229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9E4A6A5-0EF0-4A47-2291-AF3E10ADE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A2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15D7C0C4-2FFD-8A10-6A1B-4569ED594BA3}"/>
              </a:ext>
            </a:extLst>
          </p:cNvPr>
          <p:cNvSpPr/>
          <p:nvPr/>
        </p:nvSpPr>
        <p:spPr>
          <a:xfrm>
            <a:off x="925286" y="2035629"/>
            <a:ext cx="10591800" cy="38535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FCE824C-3127-2966-5803-E5AA637771AA}"/>
              </a:ext>
            </a:extLst>
          </p:cNvPr>
          <p:cNvSpPr txBox="1"/>
          <p:nvPr/>
        </p:nvSpPr>
        <p:spPr>
          <a:xfrm>
            <a:off x="2699657" y="3069771"/>
            <a:ext cx="48036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4000" b="1" dirty="0"/>
              <a:t>              NEBENSATZ 1</a:t>
            </a:r>
          </a:p>
        </p:txBody>
      </p:sp>
    </p:spTree>
    <p:extLst>
      <p:ext uri="{BB962C8B-B14F-4D97-AF65-F5344CB8AC3E}">
        <p14:creationId xmlns:p14="http://schemas.microsoft.com/office/powerpoint/2010/main" val="195189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DEDC7689-94AA-D033-7AE5-273DB3F01458}"/>
              </a:ext>
            </a:extLst>
          </p:cNvPr>
          <p:cNvSpPr/>
          <p:nvPr/>
        </p:nvSpPr>
        <p:spPr>
          <a:xfrm>
            <a:off x="283029" y="631371"/>
            <a:ext cx="11680371" cy="7402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B55C25-785F-F8C5-199B-5D3BDB522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A2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C45E72D-4382-0BAA-CECC-4554EBF5D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5455938"/>
            <a:ext cx="9344757" cy="11603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bleibe zu Hause, ______ ich krank bin.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sagt, ______ sie morgen keine Zeit hat.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es regnet, nehme ich einen Regenschirm.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geht früh schlafen, ______ er müde ist.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weiß, ______ du gut Deutsch sprichst.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bleiben drinnen, ______ das Wetter schlecht ist.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ich Zeit habe, besuche ich meine Großeltern.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lernt viel, ______ sie die Prüfung bestehen will.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nimmt den Bus, ______ er kein Auto hat.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denke, ______ er heute kommt.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9802C39-8BF4-95BC-131E-C133F4A28D3D}"/>
              </a:ext>
            </a:extLst>
          </p:cNvPr>
          <p:cNvSpPr txBox="1"/>
          <p:nvPr/>
        </p:nvSpPr>
        <p:spPr>
          <a:xfrm>
            <a:off x="3766457" y="1796143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270567F-FFA2-E3D3-3D56-D1F7BF828295}"/>
              </a:ext>
            </a:extLst>
          </p:cNvPr>
          <p:cNvSpPr txBox="1"/>
          <p:nvPr/>
        </p:nvSpPr>
        <p:spPr>
          <a:xfrm>
            <a:off x="1774371" y="2220686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1F4AB77-25E3-42D5-E920-7DC54D5EB9E1}"/>
              </a:ext>
            </a:extLst>
          </p:cNvPr>
          <p:cNvSpPr txBox="1"/>
          <p:nvPr/>
        </p:nvSpPr>
        <p:spPr>
          <a:xfrm>
            <a:off x="283029" y="2656114"/>
            <a:ext cx="863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4B953BE-DD33-1EB5-D356-DDDBA5ACE714}"/>
              </a:ext>
            </a:extLst>
          </p:cNvPr>
          <p:cNvSpPr txBox="1"/>
          <p:nvPr/>
        </p:nvSpPr>
        <p:spPr>
          <a:xfrm>
            <a:off x="3766457" y="3080657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F8700D0-E922-0AE2-FE7E-43FAB159A7EC}"/>
              </a:ext>
            </a:extLst>
          </p:cNvPr>
          <p:cNvSpPr txBox="1"/>
          <p:nvPr/>
        </p:nvSpPr>
        <p:spPr>
          <a:xfrm>
            <a:off x="1774371" y="3429000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F5D35EA-E1F8-D21A-22E4-761E93EA8602}"/>
              </a:ext>
            </a:extLst>
          </p:cNvPr>
          <p:cNvSpPr txBox="1"/>
          <p:nvPr/>
        </p:nvSpPr>
        <p:spPr>
          <a:xfrm>
            <a:off x="3559629" y="3887611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362D46A-E68C-DF00-304A-54E89921DBEB}"/>
              </a:ext>
            </a:extLst>
          </p:cNvPr>
          <p:cNvSpPr txBox="1"/>
          <p:nvPr/>
        </p:nvSpPr>
        <p:spPr>
          <a:xfrm>
            <a:off x="359229" y="4332514"/>
            <a:ext cx="1079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9FD5407-1488-A80F-88D9-A51A49249791}"/>
              </a:ext>
            </a:extLst>
          </p:cNvPr>
          <p:cNvSpPr txBox="1"/>
          <p:nvPr/>
        </p:nvSpPr>
        <p:spPr>
          <a:xfrm>
            <a:off x="2554856" y="4680397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7DB3A7BC-06FD-34E4-F891-4B3F8FDF2CB8}"/>
              </a:ext>
            </a:extLst>
          </p:cNvPr>
          <p:cNvSpPr txBox="1"/>
          <p:nvPr/>
        </p:nvSpPr>
        <p:spPr>
          <a:xfrm>
            <a:off x="3233057" y="5203617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1756299-CF60-F9BF-464E-EAC0E4438ACC}"/>
              </a:ext>
            </a:extLst>
          </p:cNvPr>
          <p:cNvSpPr txBox="1"/>
          <p:nvPr/>
        </p:nvSpPr>
        <p:spPr>
          <a:xfrm>
            <a:off x="2057400" y="5649686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</p:spTree>
    <p:extLst>
      <p:ext uri="{BB962C8B-B14F-4D97-AF65-F5344CB8AC3E}">
        <p14:creationId xmlns:p14="http://schemas.microsoft.com/office/powerpoint/2010/main" val="175806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8DB2C7B2-CE8D-E064-3FD1-0A9714BB3C5E}"/>
              </a:ext>
            </a:extLst>
          </p:cNvPr>
          <p:cNvSpPr/>
          <p:nvPr/>
        </p:nvSpPr>
        <p:spPr>
          <a:xfrm>
            <a:off x="206829" y="631371"/>
            <a:ext cx="11647714" cy="69668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1B1AFEE-7526-6B95-635C-8FDE211B0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A2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0961A27-C2BF-624A-B379-984D1AD76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78574"/>
            <a:ext cx="8167621" cy="12157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du Hunger hast, kannst du etwas essen.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freue mich, ______ du mich besuchst.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kauft das Kleid, ______ es schön ist.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kann nicht kommen, ______ er arbeiten muss.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ich frei habe, schlafe ich lange.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hoffe, ______ das Wetter morgen besser ist.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gehen spazieren, ______ die Sonne scheint.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bleibt im Bett, ______ sie Fieber hat.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glaube, ______ er die Wahrheit sagt.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ich im Urlaub bin, lese ich viele Bücher.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48A94CB-61B5-04D6-6E3B-39991F356126}"/>
              </a:ext>
            </a:extLst>
          </p:cNvPr>
          <p:cNvSpPr txBox="1"/>
          <p:nvPr/>
        </p:nvSpPr>
        <p:spPr>
          <a:xfrm>
            <a:off x="298276" y="1640001"/>
            <a:ext cx="1079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5D34CB-9373-D32A-8C9B-D1FC619C053D}"/>
              </a:ext>
            </a:extLst>
          </p:cNvPr>
          <p:cNvSpPr txBox="1"/>
          <p:nvPr/>
        </p:nvSpPr>
        <p:spPr>
          <a:xfrm>
            <a:off x="2743200" y="2163221"/>
            <a:ext cx="102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6504199-8543-BAE4-B3AA-81A8B4BCFC2D}"/>
              </a:ext>
            </a:extLst>
          </p:cNvPr>
          <p:cNvSpPr txBox="1"/>
          <p:nvPr/>
        </p:nvSpPr>
        <p:spPr>
          <a:xfrm>
            <a:off x="3537857" y="2588721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418A0BA-B10A-E04A-AF82-7FF035BD87FE}"/>
              </a:ext>
            </a:extLst>
          </p:cNvPr>
          <p:cNvSpPr txBox="1"/>
          <p:nvPr/>
        </p:nvSpPr>
        <p:spPr>
          <a:xfrm>
            <a:off x="3941012" y="2989351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985FB43-5262-13E9-B61D-5F4586434626}"/>
              </a:ext>
            </a:extLst>
          </p:cNvPr>
          <p:cNvSpPr txBox="1"/>
          <p:nvPr/>
        </p:nvSpPr>
        <p:spPr>
          <a:xfrm>
            <a:off x="298276" y="3429000"/>
            <a:ext cx="1079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61B3CA0-8517-CE11-5CFD-A502BF711767}"/>
              </a:ext>
            </a:extLst>
          </p:cNvPr>
          <p:cNvSpPr txBox="1"/>
          <p:nvPr/>
        </p:nvSpPr>
        <p:spPr>
          <a:xfrm>
            <a:off x="1861457" y="3842657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462C4F8-6A3C-7C50-9E5E-8357C1DB9589}"/>
              </a:ext>
            </a:extLst>
          </p:cNvPr>
          <p:cNvSpPr txBox="1"/>
          <p:nvPr/>
        </p:nvSpPr>
        <p:spPr>
          <a:xfrm>
            <a:off x="3765916" y="4278086"/>
            <a:ext cx="102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536140E-6E78-075B-5D7F-DB72A1D8B302}"/>
              </a:ext>
            </a:extLst>
          </p:cNvPr>
          <p:cNvSpPr txBox="1"/>
          <p:nvPr/>
        </p:nvSpPr>
        <p:spPr>
          <a:xfrm>
            <a:off x="3135086" y="4713514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A3060E7-44A0-9ECA-90F3-43F2162679AF}"/>
              </a:ext>
            </a:extLst>
          </p:cNvPr>
          <p:cNvSpPr txBox="1"/>
          <p:nvPr/>
        </p:nvSpPr>
        <p:spPr>
          <a:xfrm>
            <a:off x="2111829" y="5148943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72860DD-3D66-2875-E10C-4D8068832374}"/>
              </a:ext>
            </a:extLst>
          </p:cNvPr>
          <p:cNvSpPr txBox="1"/>
          <p:nvPr/>
        </p:nvSpPr>
        <p:spPr>
          <a:xfrm>
            <a:off x="298276" y="5540829"/>
            <a:ext cx="1079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</p:spTree>
    <p:extLst>
      <p:ext uri="{BB962C8B-B14F-4D97-AF65-F5344CB8AC3E}">
        <p14:creationId xmlns:p14="http://schemas.microsoft.com/office/powerpoint/2010/main" val="4344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3F78556C-DF8C-AACA-F162-68FA6997E1D5}"/>
              </a:ext>
            </a:extLst>
          </p:cNvPr>
          <p:cNvSpPr/>
          <p:nvPr/>
        </p:nvSpPr>
        <p:spPr>
          <a:xfrm>
            <a:off x="370114" y="598714"/>
            <a:ext cx="11375572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61B7FB-0727-CBEF-87C5-29F07ADD6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A2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A465FEC-FCE3-6867-986F-A0511F2E4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217073"/>
            <a:ext cx="11389656" cy="12434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lernt Deutsch, ______ er in Deutschland arbeiten möchte.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bin glücklich, ______ du hier bist.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du Hilfe brauchst, ruf mich an.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trinkt viel Wasser, ______ es gesund ist.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höre Musik, ______ ich koche.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geht nicht ins Kino, ______ er kein Geld hat.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wissen, ______ sie heute später kommt.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ich müde bin, trinke ich Kaffee.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ist froh, ______ sie die Prüfung bestanden hat.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bleibe zu Hause, ______ ich meine Hausaufgaben machen muss.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5EE5826-FED9-8CA1-E287-D9D091B99D42}"/>
              </a:ext>
            </a:extLst>
          </p:cNvPr>
          <p:cNvSpPr txBox="1"/>
          <p:nvPr/>
        </p:nvSpPr>
        <p:spPr>
          <a:xfrm>
            <a:off x="3015343" y="1817914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787E61B-634B-27F4-09A3-DA7B786209B7}"/>
              </a:ext>
            </a:extLst>
          </p:cNvPr>
          <p:cNvSpPr txBox="1"/>
          <p:nvPr/>
        </p:nvSpPr>
        <p:spPr>
          <a:xfrm>
            <a:off x="3015343" y="2206750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3835B7F-708D-6166-547E-E1971BE76CEA}"/>
              </a:ext>
            </a:extLst>
          </p:cNvPr>
          <p:cNvSpPr txBox="1"/>
          <p:nvPr/>
        </p:nvSpPr>
        <p:spPr>
          <a:xfrm>
            <a:off x="298276" y="2642884"/>
            <a:ext cx="1079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8382EAA-B02A-C4B8-56C4-0D9E0779819D}"/>
              </a:ext>
            </a:extLst>
          </p:cNvPr>
          <p:cNvSpPr txBox="1"/>
          <p:nvPr/>
        </p:nvSpPr>
        <p:spPr>
          <a:xfrm>
            <a:off x="3821654" y="3118806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1160456-3F71-9808-C97E-A94CEBFD09C8}"/>
              </a:ext>
            </a:extLst>
          </p:cNvPr>
          <p:cNvSpPr txBox="1"/>
          <p:nvPr/>
        </p:nvSpPr>
        <p:spPr>
          <a:xfrm>
            <a:off x="2710543" y="3527297"/>
            <a:ext cx="102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4DF3A3E-12AC-F2EA-CB01-291520A2643E}"/>
              </a:ext>
            </a:extLst>
          </p:cNvPr>
          <p:cNvSpPr txBox="1"/>
          <p:nvPr/>
        </p:nvSpPr>
        <p:spPr>
          <a:xfrm>
            <a:off x="3942200" y="3999236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4360DB1-8B82-C15B-76B6-C45213E66817}"/>
              </a:ext>
            </a:extLst>
          </p:cNvPr>
          <p:cNvSpPr txBox="1"/>
          <p:nvPr/>
        </p:nvSpPr>
        <p:spPr>
          <a:xfrm>
            <a:off x="2088486" y="4353863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5FA2922-BC6E-408E-305C-9A59F71615FC}"/>
              </a:ext>
            </a:extLst>
          </p:cNvPr>
          <p:cNvSpPr txBox="1"/>
          <p:nvPr/>
        </p:nvSpPr>
        <p:spPr>
          <a:xfrm>
            <a:off x="298275" y="4800883"/>
            <a:ext cx="1079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Wenn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C2EAA81-CB8E-FFC8-B3A3-505AE5E0BA94}"/>
              </a:ext>
            </a:extLst>
          </p:cNvPr>
          <p:cNvSpPr txBox="1"/>
          <p:nvPr/>
        </p:nvSpPr>
        <p:spPr>
          <a:xfrm>
            <a:off x="2247114" y="5180429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dass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D66976F-1946-91E3-1116-6F2BC9CEDD38}"/>
              </a:ext>
            </a:extLst>
          </p:cNvPr>
          <p:cNvSpPr txBox="1"/>
          <p:nvPr/>
        </p:nvSpPr>
        <p:spPr>
          <a:xfrm>
            <a:off x="3733259" y="5703649"/>
            <a:ext cx="80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weil</a:t>
            </a:r>
          </a:p>
        </p:txBody>
      </p:sp>
    </p:spTree>
    <p:extLst>
      <p:ext uri="{BB962C8B-B14F-4D97-AF65-F5344CB8AC3E}">
        <p14:creationId xmlns:p14="http://schemas.microsoft.com/office/powerpoint/2010/main" val="384779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Microsoft Office PowerPoint</Application>
  <PresentationFormat>Breitbild</PresentationFormat>
  <Paragraphs>148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DEUTSCHEXPRESS A2</vt:lpstr>
      <vt:lpstr>DEUTSCHEXPRESS A2</vt:lpstr>
      <vt:lpstr>DEUTSCHEXPRESS A2</vt:lpstr>
      <vt:lpstr>DEUTSCHEXPRESS A2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4</cp:revision>
  <dcterms:created xsi:type="dcterms:W3CDTF">2026-02-26T16:48:31Z</dcterms:created>
  <dcterms:modified xsi:type="dcterms:W3CDTF">2026-02-26T17:21:29Z</dcterms:modified>
</cp:coreProperties>
</file>