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38" y="4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8DFD1A-1E52-6BA3-AE13-46490470B1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841F765-B3AB-C1E4-89F5-69DD8C5475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8A76ADA-1155-00FA-8904-2EBE582D2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48753-2E4B-4535-BDC5-611293F76768}" type="datetimeFigureOut">
              <a:rPr lang="de-AT" smtClean="0"/>
              <a:t>27.02.2026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B81403F-E2FC-31A2-6ABB-7AFA48C90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040E14B-F9F8-6817-2324-2B436FE00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C662B-0C89-49AC-95C9-242712F6062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49959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5A2DA6-F56D-7BB1-E25C-FAE68D9FF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9F02B82-30B3-BF87-6C41-B971053873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A14BA55-E603-817B-543F-C9B13817E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48753-2E4B-4535-BDC5-611293F76768}" type="datetimeFigureOut">
              <a:rPr lang="de-AT" smtClean="0"/>
              <a:t>27.02.2026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A59267D-1D6E-ED32-C9C4-FAD333E6F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146A984-34EC-F3D0-3EC7-BC39C746F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C662B-0C89-49AC-95C9-242712F6062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02441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95BC2D1-D78E-5204-2551-A3A8B43FAF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B0B0299-2487-858E-0515-EC436803A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9B01057-9509-610E-08E8-D09C50DB3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48753-2E4B-4535-BDC5-611293F76768}" type="datetimeFigureOut">
              <a:rPr lang="de-AT" smtClean="0"/>
              <a:t>27.02.2026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5289E59-2AD8-D41A-37D2-93C77CB89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B23B54C-179D-8004-EEF3-003E85BDF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C662B-0C89-49AC-95C9-242712F6062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18347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C469C3-7AF4-A39B-C0E7-8A595FB46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A4E45F4-EE16-78BD-B146-A74A26F53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F9E2891-46CE-5167-91E9-06B30787F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48753-2E4B-4535-BDC5-611293F76768}" type="datetimeFigureOut">
              <a:rPr lang="de-AT" smtClean="0"/>
              <a:t>27.02.2026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3384340-9F86-3DFC-418E-326B05CAE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1CC1A51-AA6D-7E1B-0762-29F473721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C662B-0C89-49AC-95C9-242712F6062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58071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26D36B-9F4E-92BA-6FB5-A1AB1E032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518D6E3-3E4D-CD4B-1852-B395A020BA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B6236DF-63DB-3E08-7C84-1EB6C8F05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48753-2E4B-4535-BDC5-611293F76768}" type="datetimeFigureOut">
              <a:rPr lang="de-AT" smtClean="0"/>
              <a:t>27.02.2026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047E17D-DBD0-317D-56E4-10B2BC18A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D195F0E-ADC6-BA90-5B82-36BD15B14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C662B-0C89-49AC-95C9-242712F6062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03407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AA27A3-B963-E1E0-4FC6-776F71F7A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D346E76-8178-AFDF-C8D5-39B6AF5F47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1CB82E7-501A-F599-2C6B-97647284EF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F33491D-6E08-31E8-A7C1-50D7750BD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48753-2E4B-4535-BDC5-611293F76768}" type="datetimeFigureOut">
              <a:rPr lang="de-AT" smtClean="0"/>
              <a:t>27.02.2026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095C2FA-F651-5F9A-D0D2-ECC227D04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03E83BD-FFE6-A476-2499-B52914844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C662B-0C89-49AC-95C9-242712F6062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74058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9172A8-3409-CDFC-33C5-D52A814F9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A5CC241-AB91-B21D-1550-3FF39E9A82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8FC87D3-CF1F-D4FE-6AE9-1B611140E6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607F4D4-8E9A-A0A3-9924-494A2C480D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74E800E-B9D1-2F5E-3F68-18E7C92360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376486A-40C8-6D74-5752-5DB744FC9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48753-2E4B-4535-BDC5-611293F76768}" type="datetimeFigureOut">
              <a:rPr lang="de-AT" smtClean="0"/>
              <a:t>27.02.2026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35BD8D1-5CAB-BA4C-EF00-083F201A8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4638F0E-11DD-43D8-2E3B-CEE977D3C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C662B-0C89-49AC-95C9-242712F6062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2236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7B348B-5EC2-E2A4-998E-80AB62527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5B4A60B-92EF-D283-698B-D461501E7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48753-2E4B-4535-BDC5-611293F76768}" type="datetimeFigureOut">
              <a:rPr lang="de-AT" smtClean="0"/>
              <a:t>27.02.2026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4DAF48D-DAD8-C438-E268-5FF717F77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80F6D6F-DD4E-F488-BFB4-11AB97DD2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C662B-0C89-49AC-95C9-242712F6062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11092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D65C189-BA7A-7D32-4AE9-4A8825DD7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48753-2E4B-4535-BDC5-611293F76768}" type="datetimeFigureOut">
              <a:rPr lang="de-AT" smtClean="0"/>
              <a:t>27.02.2026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8381913-1FBF-7216-1456-6EE66F936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EA3013F-FA3E-3591-6669-AB97D5AA1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C662B-0C89-49AC-95C9-242712F6062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64916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635393-FED7-46C4-2E83-289A0D7A6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696142A-13C2-C141-ACDF-0CEA7C2E2F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3E59528-0D8E-D208-49FF-B0C733BC33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C933F54-8DF3-F39B-BF8B-02C9BECC0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48753-2E4B-4535-BDC5-611293F76768}" type="datetimeFigureOut">
              <a:rPr lang="de-AT" smtClean="0"/>
              <a:t>27.02.2026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A1C6AB2-7670-3F24-ED1C-B3197B297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57DF803-718D-11D6-FE03-BF59F0CD7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C662B-0C89-49AC-95C9-242712F6062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45928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0144E3-F1D3-3247-9B8B-57535E768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9B1599F-F444-1801-FB5B-6C8106B09B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4E19ACC-A771-0206-D5F0-C8A13A9D21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C1C1A94-B86D-33B0-DBA7-C03312BAA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48753-2E4B-4535-BDC5-611293F76768}" type="datetimeFigureOut">
              <a:rPr lang="de-AT" smtClean="0"/>
              <a:t>27.02.2026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7A2D7C8-27DA-5FC9-741D-9FA48AC6E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0EF4858-CE93-F320-CCCA-41AABCDEC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C662B-0C89-49AC-95C9-242712F6062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00576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EB9B477-619B-D180-4B5C-5E469BAD6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1C5D5CE-A518-E038-4040-1264507415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A825125-C50F-5AEA-D398-1A9D33F727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448753-2E4B-4535-BDC5-611293F76768}" type="datetimeFigureOut">
              <a:rPr lang="de-AT" smtClean="0"/>
              <a:t>27.02.2026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13B2CEA-4787-E619-8336-98E12DA49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713B710-BCA3-F0DB-AD2D-9A7F33372C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CC662B-0C89-49AC-95C9-242712F6062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77466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397D510F-F316-D79B-9B0C-F71E00EAEF8D}"/>
              </a:ext>
            </a:extLst>
          </p:cNvPr>
          <p:cNvSpPr/>
          <p:nvPr/>
        </p:nvSpPr>
        <p:spPr>
          <a:xfrm>
            <a:off x="326571" y="587829"/>
            <a:ext cx="11582400" cy="7620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AD7BF5-4A1E-ED16-0EF0-338BA677D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4000" dirty="0"/>
              <a:t>DEUTSCHEXPRESS B1</a:t>
            </a:r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51A3D14B-E38C-EA8E-CC8D-40A0F5BA5CAD}"/>
              </a:ext>
            </a:extLst>
          </p:cNvPr>
          <p:cNvSpPr/>
          <p:nvPr/>
        </p:nvSpPr>
        <p:spPr>
          <a:xfrm>
            <a:off x="947057" y="2209800"/>
            <a:ext cx="10406743" cy="4060371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3C1153A-D019-05FF-80EB-48B3B10B27B6}"/>
              </a:ext>
            </a:extLst>
          </p:cNvPr>
          <p:cNvSpPr txBox="1"/>
          <p:nvPr/>
        </p:nvSpPr>
        <p:spPr>
          <a:xfrm>
            <a:off x="1230087" y="3265714"/>
            <a:ext cx="107523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000" b="1" dirty="0"/>
              <a:t>GENETIV UND GENETIVPRÄPOSITIONEN</a:t>
            </a:r>
          </a:p>
        </p:txBody>
      </p:sp>
    </p:spTree>
    <p:extLst>
      <p:ext uri="{BB962C8B-B14F-4D97-AF65-F5344CB8AC3E}">
        <p14:creationId xmlns:p14="http://schemas.microsoft.com/office/powerpoint/2010/main" val="972312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A8167FB3-083E-A29E-061F-B508723808DD}"/>
              </a:ext>
            </a:extLst>
          </p:cNvPr>
          <p:cNvSpPr/>
          <p:nvPr/>
        </p:nvSpPr>
        <p:spPr>
          <a:xfrm>
            <a:off x="272143" y="620486"/>
            <a:ext cx="11647714" cy="81642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04FDE4C-0B8D-A787-0DC3-292EDEE22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4000" dirty="0"/>
              <a:t>DEUTSCHEXPRESS B1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B183BD4-8852-54E6-3DE3-5B1C8D2F55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6632570"/>
            <a:ext cx="11945834" cy="132651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Das ist die Wohnung _________________ (meine Freundin).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Wegen ________________ (der starke Wind) wurde das Spiel abgesagt.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Die Entscheidung _____________ (der Präsident) war umstritten.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Trotz ___________________ (das schlechte Ergebnis) war er zufrieden.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Während _____________ (die Besprechung) darf man nicht telefonieren.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Das Fahrrad _______________ (mein Sohn) ist kaputt.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Statt _______________ (der Saft) nehme ich Wasser.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Die Meinung ______________ (unsere Kollegen) ist wichtig.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Wegen _______________ (sein Fehler) musste er sich entschuldigen.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Das Ende ______________ (der Film) war traurig.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92066C38-12E5-19A7-2D21-AAC385455121}"/>
              </a:ext>
            </a:extLst>
          </p:cNvPr>
          <p:cNvSpPr txBox="1"/>
          <p:nvPr/>
        </p:nvSpPr>
        <p:spPr>
          <a:xfrm>
            <a:off x="3907971" y="2231571"/>
            <a:ext cx="27157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meiner Freundin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A3B446AC-FAA1-420B-742E-B3F7E02F7B96}"/>
              </a:ext>
            </a:extLst>
          </p:cNvPr>
          <p:cNvSpPr txBox="1"/>
          <p:nvPr/>
        </p:nvSpPr>
        <p:spPr>
          <a:xfrm>
            <a:off x="1469571" y="2657008"/>
            <a:ext cx="32903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des starken  Windes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CC6E8196-EFF5-1356-D37C-3EE3CB521840}"/>
              </a:ext>
            </a:extLst>
          </p:cNvPr>
          <p:cNvSpPr txBox="1"/>
          <p:nvPr/>
        </p:nvSpPr>
        <p:spPr>
          <a:xfrm>
            <a:off x="3014437" y="3114208"/>
            <a:ext cx="26757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des Präsidenten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6D1E0240-D674-977C-4831-DE677111FBE2}"/>
              </a:ext>
            </a:extLst>
          </p:cNvPr>
          <p:cNvSpPr txBox="1"/>
          <p:nvPr/>
        </p:nvSpPr>
        <p:spPr>
          <a:xfrm>
            <a:off x="1077686" y="3537857"/>
            <a:ext cx="40558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400" dirty="0"/>
              <a:t>des schlechten Ergebnisses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FFBFE483-C5A0-34A8-A144-4CC7C0D6A365}"/>
              </a:ext>
            </a:extLst>
          </p:cNvPr>
          <p:cNvSpPr txBox="1"/>
          <p:nvPr/>
        </p:nvSpPr>
        <p:spPr>
          <a:xfrm>
            <a:off x="1698090" y="3908865"/>
            <a:ext cx="28150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der Besprechung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F0BE8B8D-B28D-FA61-5F26-D2520FC7051D}"/>
              </a:ext>
            </a:extLst>
          </p:cNvPr>
          <p:cNvSpPr txBox="1"/>
          <p:nvPr/>
        </p:nvSpPr>
        <p:spPr>
          <a:xfrm>
            <a:off x="2263043" y="4370530"/>
            <a:ext cx="25603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meines Sohnes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BD93A692-57A0-35D9-1001-EE2B982CCFDD}"/>
              </a:ext>
            </a:extLst>
          </p:cNvPr>
          <p:cNvSpPr txBox="1"/>
          <p:nvPr/>
        </p:nvSpPr>
        <p:spPr>
          <a:xfrm>
            <a:off x="1469571" y="4838169"/>
            <a:ext cx="18056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des Saftes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38D19055-8E8D-D4E6-340B-C94D71DBEE3A}"/>
              </a:ext>
            </a:extLst>
          </p:cNvPr>
          <p:cNvSpPr txBox="1"/>
          <p:nvPr/>
        </p:nvSpPr>
        <p:spPr>
          <a:xfrm>
            <a:off x="2263043" y="5222987"/>
            <a:ext cx="27737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unserer Kollegen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B425641A-5CF4-B7C6-BD7D-9B8FC523D6A1}"/>
              </a:ext>
            </a:extLst>
          </p:cNvPr>
          <p:cNvSpPr txBox="1"/>
          <p:nvPr/>
        </p:nvSpPr>
        <p:spPr>
          <a:xfrm>
            <a:off x="1698090" y="5660571"/>
            <a:ext cx="24111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seines Fehlers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C3A13265-9E6E-1C68-8BCC-4C58D109F888}"/>
              </a:ext>
            </a:extLst>
          </p:cNvPr>
          <p:cNvSpPr txBox="1"/>
          <p:nvPr/>
        </p:nvSpPr>
        <p:spPr>
          <a:xfrm>
            <a:off x="2075209" y="6078603"/>
            <a:ext cx="16651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des Films</a:t>
            </a:r>
          </a:p>
        </p:txBody>
      </p:sp>
    </p:spTree>
    <p:extLst>
      <p:ext uri="{BB962C8B-B14F-4D97-AF65-F5344CB8AC3E}">
        <p14:creationId xmlns:p14="http://schemas.microsoft.com/office/powerpoint/2010/main" val="3882752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E5894BF6-CA48-3A02-F2D6-9E90335E1F1A}"/>
              </a:ext>
            </a:extLst>
          </p:cNvPr>
          <p:cNvSpPr/>
          <p:nvPr/>
        </p:nvSpPr>
        <p:spPr>
          <a:xfrm>
            <a:off x="359229" y="576943"/>
            <a:ext cx="11538857" cy="7620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32FC3E6-B4FD-4DB2-0ED0-053DFA73D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4000" dirty="0"/>
              <a:t>DEUTSCHEXPRESS B1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A39665D-1678-2EBC-572F-9C57D8C5EB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6078574"/>
            <a:ext cx="11649279" cy="12157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Trotz _____________ (ihre Erkältung) geht sie arbeiten.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Während ____________ (das Training) hat es geregnet.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Die Kinder ___________ (der Nachbar) spielen im Garten.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Wegen _______________ (die hohen Preise) kaufen viele weniger ein.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Statt ________________ (mein Handy) benutze ich dein Handy.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Außerhalb ______________ (die Stadt) gibt es viele Bauernhöfe.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Innerhalb ______________ (ein Monat) muss das Projekt fertig sein.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Die Farbe ____________ (das Kleid) gefällt mir.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Trotz ____________ (der Stress) blieb sie ruhig.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Während _____________ (die Reise) haben wir viel gesehen.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87712F37-5995-FD42-0EAD-F4C129B3BFB6}"/>
              </a:ext>
            </a:extLst>
          </p:cNvPr>
          <p:cNvSpPr txBox="1"/>
          <p:nvPr/>
        </p:nvSpPr>
        <p:spPr>
          <a:xfrm>
            <a:off x="1262743" y="1717840"/>
            <a:ext cx="24279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ihrer Erkältung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ABFA556D-DDD7-D84E-ACE4-13BC33AE0B69}"/>
              </a:ext>
            </a:extLst>
          </p:cNvPr>
          <p:cNvSpPr txBox="1"/>
          <p:nvPr/>
        </p:nvSpPr>
        <p:spPr>
          <a:xfrm>
            <a:off x="1807029" y="2141691"/>
            <a:ext cx="21936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des Trainings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2F1C43E6-3E94-18AA-62C2-76DCEAEB02E3}"/>
              </a:ext>
            </a:extLst>
          </p:cNvPr>
          <p:cNvSpPr txBox="1"/>
          <p:nvPr/>
        </p:nvSpPr>
        <p:spPr>
          <a:xfrm>
            <a:off x="1894115" y="2565542"/>
            <a:ext cx="23647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des Nachbarn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DE545C31-0917-4F71-26C7-662418E8D76A}"/>
              </a:ext>
            </a:extLst>
          </p:cNvPr>
          <p:cNvSpPr txBox="1"/>
          <p:nvPr/>
        </p:nvSpPr>
        <p:spPr>
          <a:xfrm>
            <a:off x="1479386" y="2989393"/>
            <a:ext cx="27794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der hohen Preise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30DF2EFB-D55C-2917-A447-CC02EE462AA7}"/>
              </a:ext>
            </a:extLst>
          </p:cNvPr>
          <p:cNvSpPr txBox="1"/>
          <p:nvPr/>
        </p:nvSpPr>
        <p:spPr>
          <a:xfrm>
            <a:off x="1262743" y="3429000"/>
            <a:ext cx="25774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meines Handys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1EAC0A15-2449-85CD-A679-905C48E673B3}"/>
              </a:ext>
            </a:extLst>
          </p:cNvPr>
          <p:cNvSpPr txBox="1"/>
          <p:nvPr/>
        </p:nvSpPr>
        <p:spPr>
          <a:xfrm>
            <a:off x="2090057" y="3853543"/>
            <a:ext cx="15955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der Stadt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7CA8F4B0-164F-6A61-FB96-4C9ECB511656}"/>
              </a:ext>
            </a:extLst>
          </p:cNvPr>
          <p:cNvSpPr txBox="1"/>
          <p:nvPr/>
        </p:nvSpPr>
        <p:spPr>
          <a:xfrm>
            <a:off x="1894115" y="4278086"/>
            <a:ext cx="22495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eines Monats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A394D12A-AAEC-7CFD-955B-5D5B1A03D9EB}"/>
              </a:ext>
            </a:extLst>
          </p:cNvPr>
          <p:cNvSpPr txBox="1"/>
          <p:nvPr/>
        </p:nvSpPr>
        <p:spPr>
          <a:xfrm>
            <a:off x="1894115" y="4724400"/>
            <a:ext cx="19607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des Kleides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7B130A12-693C-5324-E514-0A0057316740}"/>
              </a:ext>
            </a:extLst>
          </p:cNvPr>
          <p:cNvSpPr txBox="1"/>
          <p:nvPr/>
        </p:nvSpPr>
        <p:spPr>
          <a:xfrm>
            <a:off x="1208315" y="5106106"/>
            <a:ext cx="21610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des Stresses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5FB032F1-0E5C-D234-E17A-FACCAB807769}"/>
              </a:ext>
            </a:extLst>
          </p:cNvPr>
          <p:cNvSpPr txBox="1"/>
          <p:nvPr/>
        </p:nvSpPr>
        <p:spPr>
          <a:xfrm>
            <a:off x="1894115" y="5568956"/>
            <a:ext cx="17263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der Preise</a:t>
            </a:r>
          </a:p>
        </p:txBody>
      </p:sp>
    </p:spTree>
    <p:extLst>
      <p:ext uri="{BB962C8B-B14F-4D97-AF65-F5344CB8AC3E}">
        <p14:creationId xmlns:p14="http://schemas.microsoft.com/office/powerpoint/2010/main" val="651832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9258029C-66F4-35FD-26FB-902DC5640CAC}"/>
              </a:ext>
            </a:extLst>
          </p:cNvPr>
          <p:cNvSpPr/>
          <p:nvPr/>
        </p:nvSpPr>
        <p:spPr>
          <a:xfrm>
            <a:off x="228600" y="511629"/>
            <a:ext cx="11756571" cy="9144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6FB63AE-F678-F051-8BBE-9634A26FF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4000" dirty="0"/>
              <a:t>DEUTSCHEXPRESS B1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95C3F8C-E07D-A10B-F21A-2ED457D04E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6355572"/>
            <a:ext cx="12533046" cy="12711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Das Auto ____________ (der Lehrer) steht vor der Schule.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Wegen ___________________ (das Missverständnis) gab es Probleme.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Die Ergebnisse _____________ (die Prüfung) sind gut.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Statt ______________ (der Kuchen) esse ich Obst.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Trotz ____________ (sein Alter) ist er sehr fit.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Während ___________ (die Ferien) arbeiten viele Studenten.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Die Tür ____________ (das Haus) ist offen.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Wegen ____________ (die Krankheit) bleibt er zu Hause.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Innerhalb _____________ (die Arbeitszeit) sind private Anrufe nicht erlaubt.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Die Freunde _____________ (meine Schwester) kommen heute zu Besuch.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4600E270-C03B-D9CD-346F-FE9B583C4653}"/>
              </a:ext>
            </a:extLst>
          </p:cNvPr>
          <p:cNvSpPr txBox="1"/>
          <p:nvPr/>
        </p:nvSpPr>
        <p:spPr>
          <a:xfrm>
            <a:off x="1883229" y="1937657"/>
            <a:ext cx="19868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des Lehrers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D6903149-1CAB-6249-A50E-FF132D0C40C1}"/>
              </a:ext>
            </a:extLst>
          </p:cNvPr>
          <p:cNvSpPr txBox="1"/>
          <p:nvPr/>
        </p:nvSpPr>
        <p:spPr>
          <a:xfrm>
            <a:off x="1328058" y="2326950"/>
            <a:ext cx="38742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des Missverständnisses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C5988A62-E5F4-013B-5AE4-421D894EFD5D}"/>
              </a:ext>
            </a:extLst>
          </p:cNvPr>
          <p:cNvSpPr txBox="1"/>
          <p:nvPr/>
        </p:nvSpPr>
        <p:spPr>
          <a:xfrm>
            <a:off x="2876674" y="2850170"/>
            <a:ext cx="19732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der Prüfung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7871163A-4130-D2F7-6140-4E36BC090A94}"/>
              </a:ext>
            </a:extLst>
          </p:cNvPr>
          <p:cNvSpPr txBox="1"/>
          <p:nvPr/>
        </p:nvSpPr>
        <p:spPr>
          <a:xfrm>
            <a:off x="1328058" y="3265714"/>
            <a:ext cx="21652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des Kuchens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0B7C62FB-DFE4-264C-BB4D-9BBEF228446E}"/>
              </a:ext>
            </a:extLst>
          </p:cNvPr>
          <p:cNvSpPr txBox="1"/>
          <p:nvPr/>
        </p:nvSpPr>
        <p:spPr>
          <a:xfrm>
            <a:off x="1163374" y="3690372"/>
            <a:ext cx="21671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seines Alters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657A6B87-A472-1C2C-6B92-4D5956E7276F}"/>
              </a:ext>
            </a:extLst>
          </p:cNvPr>
          <p:cNvSpPr txBox="1"/>
          <p:nvPr/>
        </p:nvSpPr>
        <p:spPr>
          <a:xfrm>
            <a:off x="1883229" y="4136571"/>
            <a:ext cx="17334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der Ferien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44628E0A-F978-C3B2-A1CC-E4B9DE23423B}"/>
              </a:ext>
            </a:extLst>
          </p:cNvPr>
          <p:cNvSpPr txBox="1"/>
          <p:nvPr/>
        </p:nvSpPr>
        <p:spPr>
          <a:xfrm>
            <a:off x="1741714" y="4572000"/>
            <a:ext cx="20072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des Hauses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9C625235-A96F-93A5-9A4F-9703A591C82B}"/>
              </a:ext>
            </a:extLst>
          </p:cNvPr>
          <p:cNvSpPr txBox="1"/>
          <p:nvPr/>
        </p:nvSpPr>
        <p:spPr>
          <a:xfrm>
            <a:off x="1578429" y="4985657"/>
            <a:ext cx="22308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der Krankheit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3062318F-9E6E-B37C-5B1E-298C47EB5D3B}"/>
              </a:ext>
            </a:extLst>
          </p:cNvPr>
          <p:cNvSpPr txBox="1"/>
          <p:nvPr/>
        </p:nvSpPr>
        <p:spPr>
          <a:xfrm>
            <a:off x="1883229" y="5391136"/>
            <a:ext cx="24035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der Arbeitszeit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40D6EA85-D75F-B8C8-DE8A-1E90C4E66607}"/>
              </a:ext>
            </a:extLst>
          </p:cNvPr>
          <p:cNvSpPr txBox="1"/>
          <p:nvPr/>
        </p:nvSpPr>
        <p:spPr>
          <a:xfrm>
            <a:off x="2129386" y="5804793"/>
            <a:ext cx="2974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meiner Schwester</a:t>
            </a:r>
          </a:p>
        </p:txBody>
      </p:sp>
    </p:spTree>
    <p:extLst>
      <p:ext uri="{BB962C8B-B14F-4D97-AF65-F5344CB8AC3E}">
        <p14:creationId xmlns:p14="http://schemas.microsoft.com/office/powerpoint/2010/main" val="2732344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394</Words>
  <Application>Microsoft Office PowerPoint</Application>
  <PresentationFormat>Breitbild</PresentationFormat>
  <Paragraphs>155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</vt:lpstr>
      <vt:lpstr>DEUTSCHEXPRESS B1</vt:lpstr>
      <vt:lpstr>DEUTSCHEXPRESS B1</vt:lpstr>
      <vt:lpstr>DEUTSCHEXPRESS B1</vt:lpstr>
      <vt:lpstr>DEUTSCHEXPRESS B1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Dmytro Kazany</dc:creator>
  <cp:lastModifiedBy>Dmytro Kazany</cp:lastModifiedBy>
  <cp:revision>13</cp:revision>
  <dcterms:created xsi:type="dcterms:W3CDTF">2026-02-27T06:07:26Z</dcterms:created>
  <dcterms:modified xsi:type="dcterms:W3CDTF">2026-02-27T07:28:03Z</dcterms:modified>
</cp:coreProperties>
</file>